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81" r:id="rId2"/>
    <p:sldId id="277" r:id="rId3"/>
    <p:sldId id="259" r:id="rId4"/>
    <p:sldId id="260" r:id="rId5"/>
    <p:sldId id="278" r:id="rId6"/>
    <p:sldId id="263" r:id="rId7"/>
    <p:sldId id="264" r:id="rId8"/>
    <p:sldId id="265" r:id="rId9"/>
    <p:sldId id="282" r:id="rId10"/>
    <p:sldId id="266" r:id="rId11"/>
    <p:sldId id="279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80" r:id="rId22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1E7FB-3FE7-443F-BECC-D011341075E6}" type="datetimeFigureOut">
              <a:rPr lang="it-IT" smtClean="0"/>
              <a:t>22/01/2024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D01AC-5187-4A88-A096-89565B8627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4344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696363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696363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696363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007" y="70103"/>
            <a:ext cx="9013190" cy="6693534"/>
          </a:xfrm>
          <a:custGeom>
            <a:avLst/>
            <a:gdLst/>
            <a:ahLst/>
            <a:cxnLst/>
            <a:rect l="l" t="t" r="r" b="b"/>
            <a:pathLst>
              <a:path w="9013190" h="6693534">
                <a:moveTo>
                  <a:pt x="0" y="329946"/>
                </a:moveTo>
                <a:lnTo>
                  <a:pt x="3577" y="281184"/>
                </a:lnTo>
                <a:lnTo>
                  <a:pt x="13968" y="234645"/>
                </a:lnTo>
                <a:lnTo>
                  <a:pt x="30664" y="190840"/>
                </a:lnTo>
                <a:lnTo>
                  <a:pt x="53153" y="150277"/>
                </a:lnTo>
                <a:lnTo>
                  <a:pt x="80925" y="113468"/>
                </a:lnTo>
                <a:lnTo>
                  <a:pt x="113469" y="80923"/>
                </a:lnTo>
                <a:lnTo>
                  <a:pt x="150276" y="53151"/>
                </a:lnTo>
                <a:lnTo>
                  <a:pt x="190835" y="30662"/>
                </a:lnTo>
                <a:lnTo>
                  <a:pt x="234636" y="13967"/>
                </a:lnTo>
                <a:lnTo>
                  <a:pt x="281168" y="3576"/>
                </a:lnTo>
                <a:lnTo>
                  <a:pt x="329920" y="0"/>
                </a:lnTo>
                <a:lnTo>
                  <a:pt x="8682990" y="0"/>
                </a:lnTo>
                <a:lnTo>
                  <a:pt x="8731751" y="3576"/>
                </a:lnTo>
                <a:lnTo>
                  <a:pt x="8778290" y="13967"/>
                </a:lnTo>
                <a:lnTo>
                  <a:pt x="8822095" y="30662"/>
                </a:lnTo>
                <a:lnTo>
                  <a:pt x="8862658" y="53151"/>
                </a:lnTo>
                <a:lnTo>
                  <a:pt x="8899467" y="80923"/>
                </a:lnTo>
                <a:lnTo>
                  <a:pt x="8932012" y="113468"/>
                </a:lnTo>
                <a:lnTo>
                  <a:pt x="8959784" y="150277"/>
                </a:lnTo>
                <a:lnTo>
                  <a:pt x="8982273" y="190840"/>
                </a:lnTo>
                <a:lnTo>
                  <a:pt x="8998968" y="234645"/>
                </a:lnTo>
                <a:lnTo>
                  <a:pt x="9009359" y="281184"/>
                </a:lnTo>
                <a:lnTo>
                  <a:pt x="9012936" y="329946"/>
                </a:lnTo>
                <a:lnTo>
                  <a:pt x="9012936" y="6363487"/>
                </a:lnTo>
                <a:lnTo>
                  <a:pt x="9009359" y="6412239"/>
                </a:lnTo>
                <a:lnTo>
                  <a:pt x="8998968" y="6458771"/>
                </a:lnTo>
                <a:lnTo>
                  <a:pt x="8982273" y="6502572"/>
                </a:lnTo>
                <a:lnTo>
                  <a:pt x="8959784" y="6543131"/>
                </a:lnTo>
                <a:lnTo>
                  <a:pt x="8932012" y="6579938"/>
                </a:lnTo>
                <a:lnTo>
                  <a:pt x="8899467" y="6612482"/>
                </a:lnTo>
                <a:lnTo>
                  <a:pt x="8862658" y="6640254"/>
                </a:lnTo>
                <a:lnTo>
                  <a:pt x="8822095" y="6662743"/>
                </a:lnTo>
                <a:lnTo>
                  <a:pt x="8778290" y="6679439"/>
                </a:lnTo>
                <a:lnTo>
                  <a:pt x="8731751" y="6689830"/>
                </a:lnTo>
                <a:lnTo>
                  <a:pt x="8682990" y="6693408"/>
                </a:lnTo>
                <a:lnTo>
                  <a:pt x="329920" y="6693408"/>
                </a:lnTo>
                <a:lnTo>
                  <a:pt x="281168" y="6689830"/>
                </a:lnTo>
                <a:lnTo>
                  <a:pt x="234636" y="6679439"/>
                </a:lnTo>
                <a:lnTo>
                  <a:pt x="190835" y="6662743"/>
                </a:lnTo>
                <a:lnTo>
                  <a:pt x="150276" y="6640254"/>
                </a:lnTo>
                <a:lnTo>
                  <a:pt x="113469" y="6612482"/>
                </a:lnTo>
                <a:lnTo>
                  <a:pt x="80925" y="6579938"/>
                </a:lnTo>
                <a:lnTo>
                  <a:pt x="53153" y="6543131"/>
                </a:lnTo>
                <a:lnTo>
                  <a:pt x="30664" y="6502572"/>
                </a:lnTo>
                <a:lnTo>
                  <a:pt x="13968" y="6458771"/>
                </a:lnTo>
                <a:lnTo>
                  <a:pt x="3577" y="6412239"/>
                </a:lnTo>
                <a:lnTo>
                  <a:pt x="0" y="6363487"/>
                </a:lnTo>
                <a:lnTo>
                  <a:pt x="0" y="329946"/>
                </a:lnTo>
                <a:close/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6244" y="947750"/>
            <a:ext cx="8071510" cy="12465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696363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3444" y="1319845"/>
            <a:ext cx="5992495" cy="3284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C43AD09-8A20-5FED-7D3C-4B82EF289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085" y="228600"/>
            <a:ext cx="8071510" cy="1246505"/>
          </a:xfrm>
        </p:spPr>
        <p:txBody>
          <a:bodyPr wrap="square">
            <a:normAutofit/>
          </a:bodyPr>
          <a:lstStyle/>
          <a:p>
            <a:pPr algn="ctr"/>
            <a:r>
              <a:rPr lang="it-IT" i="1" dirty="0">
                <a:solidFill>
                  <a:srgbClr val="FF0000"/>
                </a:solidFill>
              </a:rPr>
              <a:t>Istituto Comprensivo </a:t>
            </a:r>
            <a:br>
              <a:rPr lang="it-IT" i="1" dirty="0">
                <a:solidFill>
                  <a:srgbClr val="FF0000"/>
                </a:solidFill>
              </a:rPr>
            </a:br>
            <a:r>
              <a:rPr lang="it-IT" i="1" dirty="0">
                <a:solidFill>
                  <a:srgbClr val="FF0000"/>
                </a:solidFill>
              </a:rPr>
              <a:t>ERMANNO OLMI</a:t>
            </a:r>
          </a:p>
        </p:txBody>
      </p:sp>
      <p:pic>
        <p:nvPicPr>
          <p:cNvPr id="4" name="object 13">
            <a:extLst>
              <a:ext uri="{FF2B5EF4-FFF2-40B4-BE49-F238E27FC236}">
                <a16:creationId xmlns="" xmlns:a16="http://schemas.microsoft.com/office/drawing/2014/main" id="{92604026-76AF-90B4-E9A1-6C28988E2191}"/>
              </a:ext>
            </a:extLst>
          </p:cNvPr>
          <p:cNvPicPr/>
          <p:nvPr/>
        </p:nvPicPr>
        <p:blipFill rotWithShape="1">
          <a:blip r:embed="rId2" cstate="print"/>
          <a:srcRect l="29208" r="29709" b="1"/>
          <a:stretch/>
        </p:blipFill>
        <p:spPr>
          <a:xfrm>
            <a:off x="457200" y="1577340"/>
            <a:ext cx="3657600" cy="4213860"/>
          </a:xfrm>
          <a:prstGeom prst="rect">
            <a:avLst/>
          </a:prstGeom>
          <a:noFill/>
        </p:spPr>
      </p:pic>
      <p:sp>
        <p:nvSpPr>
          <p:cNvPr id="9" name="Content Placeholder 3">
            <a:extLst>
              <a:ext uri="{FF2B5EF4-FFF2-40B4-BE49-F238E27FC236}">
                <a16:creationId xmlns="" xmlns:a16="http://schemas.microsoft.com/office/drawing/2014/main" id="{64CC9FB4-38B5-6D0B-2E2E-E0499EC61A00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3385542"/>
          </a:xfrm>
        </p:spPr>
        <p:txBody>
          <a:bodyPr/>
          <a:lstStyle/>
          <a:p>
            <a:endParaRPr lang="en-US" sz="2800" dirty="0">
              <a:latin typeface="+mn-lt"/>
            </a:endParaRPr>
          </a:p>
          <a:p>
            <a:endParaRPr lang="en-US" sz="3200" b="1" dirty="0">
              <a:solidFill>
                <a:schemeClr val="accent1"/>
              </a:solidFill>
              <a:latin typeface="+mn-lt"/>
            </a:endParaRPr>
          </a:p>
          <a:p>
            <a:r>
              <a:rPr lang="en-US" sz="3200" b="1" dirty="0">
                <a:solidFill>
                  <a:schemeClr val="accent1"/>
                </a:solidFill>
                <a:latin typeface="+mn-lt"/>
              </a:rPr>
              <a:t>Primaria G. LEOPARDI</a:t>
            </a:r>
          </a:p>
          <a:p>
            <a:endParaRPr lang="en-US" sz="3200" b="1" dirty="0">
              <a:solidFill>
                <a:schemeClr val="accent1"/>
              </a:solidFill>
              <a:latin typeface="+mn-lt"/>
            </a:endParaRPr>
          </a:p>
          <a:p>
            <a:r>
              <a:rPr lang="en-US" sz="3200" b="1" dirty="0">
                <a:solidFill>
                  <a:schemeClr val="accent1"/>
                </a:solidFill>
                <a:latin typeface="+mn-lt"/>
              </a:rPr>
              <a:t>Primaria MARIE CURIE</a:t>
            </a:r>
          </a:p>
          <a:p>
            <a:endParaRPr lang="en-US" sz="3200" b="1" dirty="0">
              <a:solidFill>
                <a:schemeClr val="accent1"/>
              </a:solidFill>
              <a:latin typeface="+mn-lt"/>
            </a:endParaRPr>
          </a:p>
          <a:p>
            <a:r>
              <a:rPr lang="en-US" sz="3200" b="1" dirty="0" err="1">
                <a:solidFill>
                  <a:schemeClr val="accent1"/>
                </a:solidFill>
                <a:latin typeface="+mn-lt"/>
              </a:rPr>
              <a:t>Secondaria</a:t>
            </a:r>
            <a:r>
              <a:rPr lang="en-US" sz="3200" b="1" dirty="0">
                <a:solidFill>
                  <a:schemeClr val="accent1"/>
                </a:solidFill>
                <a:latin typeface="+mn-lt"/>
              </a:rPr>
              <a:t> MAFFUCCI</a:t>
            </a:r>
          </a:p>
        </p:txBody>
      </p:sp>
    </p:spTree>
    <p:extLst>
      <p:ext uri="{BB962C8B-B14F-4D97-AF65-F5344CB8AC3E}">
        <p14:creationId xmlns:p14="http://schemas.microsoft.com/office/powerpoint/2010/main" val="2633906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740407" y="0"/>
            <a:ext cx="6100445" cy="2320925"/>
            <a:chOff x="1740407" y="0"/>
            <a:chExt cx="6100445" cy="23209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40407" y="0"/>
              <a:ext cx="6100318" cy="109855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28543" y="487680"/>
              <a:ext cx="3817365" cy="183324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45335" y="103073"/>
            <a:ext cx="5337175" cy="1630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4750"/>
              </a:lnSpc>
              <a:spcBef>
                <a:spcPts val="110"/>
              </a:spcBef>
            </a:pPr>
            <a:r>
              <a:rPr lang="it-IT" b="1" spc="-375" dirty="0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r>
              <a:rPr lang="it-IT" b="1" dirty="0">
                <a:solidFill>
                  <a:srgbClr val="FF0000"/>
                </a:solidFill>
                <a:latin typeface="Trebuchet MS"/>
                <a:cs typeface="Trebuchet MS"/>
              </a:rPr>
              <a:t>c</a:t>
            </a:r>
            <a:r>
              <a:rPr lang="it-IT" b="1" spc="20" dirty="0">
                <a:solidFill>
                  <a:srgbClr val="FF0000"/>
                </a:solidFill>
                <a:latin typeface="Trebuchet MS"/>
                <a:cs typeface="Trebuchet MS"/>
              </a:rPr>
              <a:t>u</a:t>
            </a:r>
            <a:r>
              <a:rPr lang="it-IT" b="1" spc="-15" dirty="0">
                <a:solidFill>
                  <a:srgbClr val="FF0000"/>
                </a:solidFill>
                <a:latin typeface="Trebuchet MS"/>
                <a:cs typeface="Trebuchet MS"/>
              </a:rPr>
              <a:t>o</a:t>
            </a:r>
            <a:r>
              <a:rPr lang="it-IT" b="1" spc="100" dirty="0">
                <a:solidFill>
                  <a:srgbClr val="FF0000"/>
                </a:solidFill>
                <a:latin typeface="Trebuchet MS"/>
                <a:cs typeface="Trebuchet MS"/>
              </a:rPr>
              <a:t>la</a:t>
            </a:r>
            <a:r>
              <a:rPr lang="it-IT" b="1" spc="-28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lang="it-IT" b="1" spc="-50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lang="it-IT" b="1" spc="-5" dirty="0">
                <a:solidFill>
                  <a:srgbClr val="FF0000"/>
                </a:solidFill>
                <a:latin typeface="Trebuchet MS"/>
                <a:cs typeface="Trebuchet MS"/>
              </a:rPr>
              <a:t>d</a:t>
            </a:r>
            <a:r>
              <a:rPr lang="it-IT" b="1" spc="-24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lang="it-IT" b="1" spc="-50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lang="it-IT" b="1" spc="-80" dirty="0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lang="it-IT" b="1" spc="-330" dirty="0">
                <a:solidFill>
                  <a:srgbClr val="FF0000"/>
                </a:solidFill>
                <a:latin typeface="Trebuchet MS"/>
                <a:cs typeface="Trebuchet MS"/>
              </a:rPr>
              <a:t>t</a:t>
            </a:r>
            <a:r>
              <a:rPr lang="it-IT" b="1" spc="-345" dirty="0">
                <a:solidFill>
                  <a:srgbClr val="FF0000"/>
                </a:solidFill>
                <a:latin typeface="Trebuchet MS"/>
                <a:cs typeface="Trebuchet MS"/>
              </a:rPr>
              <a:t>r</a:t>
            </a:r>
            <a:r>
              <a:rPr lang="it-IT" b="1" spc="225" dirty="0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lang="it-IT" b="1" spc="-30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lang="it-IT" b="1" spc="-240" dirty="0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r>
              <a:rPr lang="it-IT" b="1" dirty="0">
                <a:solidFill>
                  <a:srgbClr val="FF0000"/>
                </a:solidFill>
                <a:latin typeface="Trebuchet MS"/>
                <a:cs typeface="Trebuchet MS"/>
              </a:rPr>
              <a:t>c</a:t>
            </a:r>
            <a:r>
              <a:rPr lang="it-IT" b="1" spc="20" dirty="0">
                <a:solidFill>
                  <a:srgbClr val="FF0000"/>
                </a:solidFill>
                <a:latin typeface="Trebuchet MS"/>
                <a:cs typeface="Trebuchet MS"/>
              </a:rPr>
              <a:t>u</a:t>
            </a:r>
            <a:r>
              <a:rPr lang="it-IT" b="1" spc="-15" dirty="0">
                <a:solidFill>
                  <a:srgbClr val="FF0000"/>
                </a:solidFill>
                <a:latin typeface="Trebuchet MS"/>
                <a:cs typeface="Trebuchet MS"/>
              </a:rPr>
              <a:t>o</a:t>
            </a:r>
            <a:r>
              <a:rPr lang="it-IT" b="1" spc="70" dirty="0">
                <a:solidFill>
                  <a:srgbClr val="FF0000"/>
                </a:solidFill>
                <a:latin typeface="Trebuchet MS"/>
                <a:cs typeface="Trebuchet MS"/>
              </a:rPr>
              <a:t>l</a:t>
            </a:r>
            <a:r>
              <a:rPr lang="it-IT" b="1" spc="114" dirty="0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lang="it-IT" b="1" spc="45" dirty="0">
                <a:solidFill>
                  <a:srgbClr val="FF0000"/>
                </a:solidFill>
                <a:latin typeface="Trebuchet MS"/>
                <a:cs typeface="Trebuchet MS"/>
              </a:rPr>
              <a:t>:</a:t>
            </a:r>
          </a:p>
          <a:p>
            <a:pPr marL="3175" algn="ctr">
              <a:lnSpc>
                <a:spcPts val="7870"/>
              </a:lnSpc>
            </a:pPr>
            <a:r>
              <a:rPr lang="it-IT" sz="6600" b="1" spc="60" dirty="0">
                <a:solidFill>
                  <a:srgbClr val="001F5F"/>
                </a:solidFill>
                <a:latin typeface="Trebuchet MS"/>
                <a:cs typeface="Trebuchet MS"/>
              </a:rPr>
              <a:t>ORARI:</a:t>
            </a:r>
            <a:endParaRPr lang="it-IT" sz="6600" dirty="0">
              <a:latin typeface="Trebuchet MS"/>
              <a:cs typeface="Trebuchet MS"/>
            </a:endParaRPr>
          </a:p>
        </p:txBody>
      </p:sp>
      <p:sp>
        <p:nvSpPr>
          <p:cNvPr id="22" name="object 11"/>
          <p:cNvSpPr txBox="1"/>
          <p:nvPr/>
        </p:nvSpPr>
        <p:spPr>
          <a:xfrm>
            <a:off x="266700" y="2117725"/>
            <a:ext cx="8610600" cy="3561873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695"/>
              </a:spcBef>
              <a:buClr>
                <a:srgbClr val="D24717"/>
              </a:buClr>
              <a:buSzPct val="85416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lang="it-IT" sz="3200" b="1" spc="-60" dirty="0">
                <a:solidFill>
                  <a:schemeClr val="accent1"/>
                </a:solidFill>
                <a:latin typeface="+mj-lt"/>
                <a:cs typeface="Times New Roman"/>
              </a:rPr>
              <a:t>INGRESSO </a:t>
            </a:r>
            <a:r>
              <a:rPr sz="3200" b="1" spc="-60" dirty="0">
                <a:solidFill>
                  <a:schemeClr val="accent1"/>
                </a:solidFill>
                <a:latin typeface="+mj-lt"/>
                <a:cs typeface="Times New Roman"/>
              </a:rPr>
              <a:t>8</a:t>
            </a:r>
            <a:r>
              <a:rPr lang="it-IT" sz="3200" b="1" spc="-60" dirty="0" smtClean="0">
                <a:solidFill>
                  <a:schemeClr val="accent1"/>
                </a:solidFill>
                <a:latin typeface="+mj-lt"/>
                <a:cs typeface="Times New Roman"/>
              </a:rPr>
              <a:t>:15/8:30 (Leopardi) 8:25 (Curie)</a:t>
            </a:r>
            <a:endParaRPr sz="3200" b="1" dirty="0">
              <a:solidFill>
                <a:schemeClr val="accent1"/>
              </a:solidFill>
              <a:latin typeface="+mj-lt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5416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3200" b="1" spc="-100" dirty="0">
                <a:solidFill>
                  <a:schemeClr val="accent1"/>
                </a:solidFill>
                <a:latin typeface="+mj-lt"/>
                <a:cs typeface="Times New Roman"/>
              </a:rPr>
              <a:t>I</a:t>
            </a:r>
            <a:r>
              <a:rPr sz="3200" b="1" spc="-204" dirty="0">
                <a:solidFill>
                  <a:schemeClr val="accent1"/>
                </a:solidFill>
                <a:latin typeface="+mj-lt"/>
                <a:cs typeface="Times New Roman"/>
              </a:rPr>
              <a:t>N</a:t>
            </a:r>
            <a:r>
              <a:rPr sz="3200" b="1" spc="-180" dirty="0">
                <a:solidFill>
                  <a:schemeClr val="accent1"/>
                </a:solidFill>
                <a:latin typeface="+mj-lt"/>
                <a:cs typeface="Times New Roman"/>
              </a:rPr>
              <a:t>TE</a:t>
            </a:r>
            <a:r>
              <a:rPr sz="3200" b="1" spc="-430" dirty="0">
                <a:solidFill>
                  <a:schemeClr val="accent1"/>
                </a:solidFill>
                <a:latin typeface="+mj-lt"/>
                <a:cs typeface="Times New Roman"/>
              </a:rPr>
              <a:t>R</a:t>
            </a:r>
            <a:r>
              <a:rPr sz="3200" b="1" spc="-560" dirty="0">
                <a:solidFill>
                  <a:schemeClr val="accent1"/>
                </a:solidFill>
                <a:latin typeface="+mj-lt"/>
                <a:cs typeface="Times New Roman"/>
              </a:rPr>
              <a:t>V</a:t>
            </a:r>
            <a:r>
              <a:rPr sz="3200" b="1" spc="-325" dirty="0">
                <a:solidFill>
                  <a:schemeClr val="accent1"/>
                </a:solidFill>
                <a:latin typeface="+mj-lt"/>
                <a:cs typeface="Times New Roman"/>
              </a:rPr>
              <a:t>A</a:t>
            </a:r>
            <a:r>
              <a:rPr sz="3200" b="1" spc="-175" dirty="0">
                <a:solidFill>
                  <a:schemeClr val="accent1"/>
                </a:solidFill>
                <a:latin typeface="+mj-lt"/>
                <a:cs typeface="Times New Roman"/>
              </a:rPr>
              <a:t>LLO</a:t>
            </a:r>
            <a:endParaRPr sz="3200" b="1" dirty="0">
              <a:solidFill>
                <a:schemeClr val="accent1"/>
              </a:solidFill>
              <a:latin typeface="+mj-lt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5416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3200" b="1" spc="-225" dirty="0">
                <a:solidFill>
                  <a:schemeClr val="accent1"/>
                </a:solidFill>
                <a:latin typeface="+mj-lt"/>
                <a:cs typeface="Times New Roman"/>
              </a:rPr>
              <a:t>ME</a:t>
            </a:r>
            <a:r>
              <a:rPr sz="3200" b="1" spc="-210" dirty="0">
                <a:solidFill>
                  <a:schemeClr val="accent1"/>
                </a:solidFill>
                <a:latin typeface="+mj-lt"/>
                <a:cs typeface="Times New Roman"/>
              </a:rPr>
              <a:t>N</a:t>
            </a:r>
            <a:r>
              <a:rPr sz="3200" b="1" spc="-330" dirty="0">
                <a:solidFill>
                  <a:schemeClr val="accent1"/>
                </a:solidFill>
                <a:latin typeface="+mj-lt"/>
                <a:cs typeface="Times New Roman"/>
              </a:rPr>
              <a:t>S</a:t>
            </a:r>
            <a:r>
              <a:rPr sz="3200" b="1" spc="-310" dirty="0">
                <a:solidFill>
                  <a:schemeClr val="accent1"/>
                </a:solidFill>
                <a:latin typeface="+mj-lt"/>
                <a:cs typeface="Times New Roman"/>
              </a:rPr>
              <a:t>A</a:t>
            </a:r>
            <a:r>
              <a:rPr sz="3200" b="1" spc="-80" dirty="0">
                <a:solidFill>
                  <a:schemeClr val="accent1"/>
                </a:solidFill>
                <a:latin typeface="+mj-lt"/>
                <a:cs typeface="Times New Roman"/>
              </a:rPr>
              <a:t> </a:t>
            </a:r>
            <a:r>
              <a:rPr lang="it-IT" sz="3200" b="1" spc="-80" dirty="0">
                <a:solidFill>
                  <a:schemeClr val="accent1"/>
                </a:solidFill>
                <a:latin typeface="+mj-lt"/>
                <a:cs typeface="Times New Roman"/>
              </a:rPr>
              <a:t> SU DUE TURNI </a:t>
            </a:r>
            <a:r>
              <a:rPr sz="3200" b="1" spc="-155" dirty="0" err="1">
                <a:solidFill>
                  <a:schemeClr val="accent1"/>
                </a:solidFill>
                <a:latin typeface="+mj-lt"/>
                <a:cs typeface="Times New Roman"/>
              </a:rPr>
              <a:t>p</a:t>
            </a:r>
            <a:r>
              <a:rPr sz="3200" b="1" spc="-125" dirty="0" err="1">
                <a:solidFill>
                  <a:schemeClr val="accent1"/>
                </a:solidFill>
                <a:latin typeface="+mj-lt"/>
                <a:cs typeface="Times New Roman"/>
              </a:rPr>
              <a:t>a</a:t>
            </a:r>
            <a:r>
              <a:rPr sz="3200" b="1" spc="-90" dirty="0" err="1">
                <a:solidFill>
                  <a:schemeClr val="accent1"/>
                </a:solidFill>
                <a:latin typeface="+mj-lt"/>
                <a:cs typeface="Times New Roman"/>
              </a:rPr>
              <a:t>s</a:t>
            </a:r>
            <a:r>
              <a:rPr sz="3200" b="1" spc="-75" dirty="0" err="1">
                <a:solidFill>
                  <a:schemeClr val="accent1"/>
                </a:solidFill>
                <a:latin typeface="+mj-lt"/>
                <a:cs typeface="Times New Roman"/>
              </a:rPr>
              <a:t>t</a:t>
            </a:r>
            <a:r>
              <a:rPr sz="3200" b="1" spc="-105" dirty="0" err="1">
                <a:solidFill>
                  <a:schemeClr val="accent1"/>
                </a:solidFill>
                <a:latin typeface="+mj-lt"/>
                <a:cs typeface="Times New Roman"/>
              </a:rPr>
              <a:t>o</a:t>
            </a:r>
            <a:r>
              <a:rPr sz="3200" b="1" spc="-60" dirty="0">
                <a:solidFill>
                  <a:schemeClr val="accent1"/>
                </a:solidFill>
                <a:latin typeface="+mj-lt"/>
                <a:cs typeface="Times New Roman"/>
              </a:rPr>
              <a:t> </a:t>
            </a:r>
            <a:r>
              <a:rPr sz="3200" b="1" spc="-190" dirty="0">
                <a:solidFill>
                  <a:schemeClr val="accent1"/>
                </a:solidFill>
                <a:latin typeface="+mj-lt"/>
                <a:cs typeface="Times New Roman"/>
              </a:rPr>
              <a:t>a</a:t>
            </a:r>
            <a:r>
              <a:rPr sz="3200" b="1" spc="-65" dirty="0">
                <a:solidFill>
                  <a:schemeClr val="accent1"/>
                </a:solidFill>
                <a:latin typeface="+mj-lt"/>
                <a:cs typeface="Times New Roman"/>
              </a:rPr>
              <a:t> </a:t>
            </a:r>
            <a:r>
              <a:rPr sz="3200" b="1" spc="-155" dirty="0">
                <a:solidFill>
                  <a:schemeClr val="accent1"/>
                </a:solidFill>
                <a:latin typeface="+mj-lt"/>
                <a:cs typeface="Times New Roman"/>
              </a:rPr>
              <a:t>c</a:t>
            </a:r>
            <a:r>
              <a:rPr sz="3200" b="1" spc="-90" dirty="0">
                <a:solidFill>
                  <a:schemeClr val="accent1"/>
                </a:solidFill>
                <a:latin typeface="+mj-lt"/>
                <a:cs typeface="Times New Roman"/>
              </a:rPr>
              <a:t>ura</a:t>
            </a:r>
            <a:r>
              <a:rPr sz="3200" b="1" spc="-40" dirty="0">
                <a:solidFill>
                  <a:schemeClr val="accent1"/>
                </a:solidFill>
                <a:latin typeface="+mj-lt"/>
                <a:cs typeface="Times New Roman"/>
              </a:rPr>
              <a:t> </a:t>
            </a:r>
            <a:r>
              <a:rPr sz="3200" b="1" spc="-110" dirty="0">
                <a:solidFill>
                  <a:schemeClr val="accent1"/>
                </a:solidFill>
                <a:latin typeface="+mj-lt"/>
                <a:cs typeface="Times New Roman"/>
              </a:rPr>
              <a:t>di</a:t>
            </a:r>
            <a:r>
              <a:rPr sz="3200" b="1" spc="-160" dirty="0">
                <a:solidFill>
                  <a:schemeClr val="accent1"/>
                </a:solidFill>
                <a:latin typeface="+mj-lt"/>
                <a:cs typeface="Times New Roman"/>
              </a:rPr>
              <a:t> </a:t>
            </a:r>
            <a:r>
              <a:rPr sz="3200" b="1" spc="-204" dirty="0">
                <a:solidFill>
                  <a:schemeClr val="accent1"/>
                </a:solidFill>
                <a:latin typeface="+mj-lt"/>
                <a:cs typeface="Times New Roman"/>
              </a:rPr>
              <a:t>“Mil</a:t>
            </a:r>
            <a:r>
              <a:rPr sz="3200" b="1" spc="-180" dirty="0">
                <a:solidFill>
                  <a:schemeClr val="accent1"/>
                </a:solidFill>
                <a:latin typeface="+mj-lt"/>
                <a:cs typeface="Times New Roman"/>
              </a:rPr>
              <a:t>a</a:t>
            </a:r>
            <a:r>
              <a:rPr sz="3200" b="1" spc="-105" dirty="0">
                <a:solidFill>
                  <a:schemeClr val="accent1"/>
                </a:solidFill>
                <a:latin typeface="+mj-lt"/>
                <a:cs typeface="Times New Roman"/>
              </a:rPr>
              <a:t>no</a:t>
            </a:r>
            <a:r>
              <a:rPr sz="3200" b="1" spc="-60" dirty="0">
                <a:solidFill>
                  <a:schemeClr val="accent1"/>
                </a:solidFill>
                <a:latin typeface="+mj-lt"/>
                <a:cs typeface="Times New Roman"/>
              </a:rPr>
              <a:t> </a:t>
            </a:r>
            <a:r>
              <a:rPr sz="3200" b="1" spc="-130" dirty="0">
                <a:solidFill>
                  <a:schemeClr val="accent1"/>
                </a:solidFill>
                <a:latin typeface="+mj-lt"/>
                <a:cs typeface="Times New Roman"/>
              </a:rPr>
              <a:t>Ris</a:t>
            </a:r>
            <a:r>
              <a:rPr sz="3200" b="1" spc="-95" dirty="0">
                <a:solidFill>
                  <a:schemeClr val="accent1"/>
                </a:solidFill>
                <a:latin typeface="+mj-lt"/>
                <a:cs typeface="Times New Roman"/>
              </a:rPr>
              <a:t>t</a:t>
            </a:r>
            <a:r>
              <a:rPr sz="3200" b="1" spc="-90" dirty="0">
                <a:solidFill>
                  <a:schemeClr val="accent1"/>
                </a:solidFill>
                <a:latin typeface="+mj-lt"/>
                <a:cs typeface="Times New Roman"/>
              </a:rPr>
              <a:t>or</a:t>
            </a:r>
            <a:r>
              <a:rPr sz="3200" b="1" spc="-85" dirty="0">
                <a:solidFill>
                  <a:schemeClr val="accent1"/>
                </a:solidFill>
                <a:latin typeface="+mj-lt"/>
                <a:cs typeface="Times New Roman"/>
              </a:rPr>
              <a:t>a</a:t>
            </a:r>
            <a:r>
              <a:rPr sz="3200" b="1" spc="-180" dirty="0">
                <a:solidFill>
                  <a:schemeClr val="accent1"/>
                </a:solidFill>
                <a:latin typeface="+mj-lt"/>
                <a:cs typeface="Times New Roman"/>
              </a:rPr>
              <a:t>z</a:t>
            </a:r>
            <a:r>
              <a:rPr sz="3200" b="1" spc="-80" dirty="0">
                <a:solidFill>
                  <a:schemeClr val="accent1"/>
                </a:solidFill>
                <a:latin typeface="+mj-lt"/>
                <a:cs typeface="Times New Roman"/>
              </a:rPr>
              <a:t>i</a:t>
            </a:r>
            <a:r>
              <a:rPr sz="3200" b="1" spc="-140" dirty="0">
                <a:solidFill>
                  <a:schemeClr val="accent1"/>
                </a:solidFill>
                <a:latin typeface="+mj-lt"/>
                <a:cs typeface="Times New Roman"/>
              </a:rPr>
              <a:t>o</a:t>
            </a:r>
            <a:r>
              <a:rPr sz="3200" b="1" spc="-105" dirty="0">
                <a:solidFill>
                  <a:schemeClr val="accent1"/>
                </a:solidFill>
                <a:latin typeface="+mj-lt"/>
                <a:cs typeface="Times New Roman"/>
              </a:rPr>
              <a:t>n</a:t>
            </a:r>
            <a:r>
              <a:rPr sz="3200" b="1" spc="-80" dirty="0">
                <a:solidFill>
                  <a:schemeClr val="accent1"/>
                </a:solidFill>
                <a:latin typeface="+mj-lt"/>
                <a:cs typeface="Times New Roman"/>
              </a:rPr>
              <a:t>e</a:t>
            </a:r>
            <a:r>
              <a:rPr sz="3200" b="1" spc="-315" dirty="0">
                <a:solidFill>
                  <a:schemeClr val="accent1"/>
                </a:solidFill>
                <a:latin typeface="+mj-lt"/>
                <a:cs typeface="Times New Roman"/>
              </a:rPr>
              <a:t>”</a:t>
            </a:r>
            <a:endParaRPr sz="3200" b="1" dirty="0">
              <a:solidFill>
                <a:schemeClr val="accent1"/>
              </a:solidFill>
              <a:latin typeface="+mj-lt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5416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3200" b="1" spc="-100" dirty="0">
                <a:solidFill>
                  <a:schemeClr val="accent1"/>
                </a:solidFill>
                <a:latin typeface="+mj-lt"/>
                <a:cs typeface="Times New Roman"/>
              </a:rPr>
              <a:t>I</a:t>
            </a:r>
            <a:r>
              <a:rPr sz="3200" b="1" spc="-204" dirty="0">
                <a:solidFill>
                  <a:schemeClr val="accent1"/>
                </a:solidFill>
                <a:latin typeface="+mj-lt"/>
                <a:cs typeface="Times New Roman"/>
              </a:rPr>
              <a:t>N</a:t>
            </a:r>
            <a:r>
              <a:rPr sz="3200" b="1" spc="-180" dirty="0">
                <a:solidFill>
                  <a:schemeClr val="accent1"/>
                </a:solidFill>
                <a:latin typeface="+mj-lt"/>
                <a:cs typeface="Times New Roman"/>
              </a:rPr>
              <a:t>TE</a:t>
            </a:r>
            <a:r>
              <a:rPr sz="3200" b="1" spc="-425" dirty="0">
                <a:solidFill>
                  <a:schemeClr val="accent1"/>
                </a:solidFill>
                <a:latin typeface="+mj-lt"/>
                <a:cs typeface="Times New Roman"/>
              </a:rPr>
              <a:t>R</a:t>
            </a:r>
            <a:r>
              <a:rPr sz="3200" b="1" spc="-560" dirty="0">
                <a:solidFill>
                  <a:schemeClr val="accent1"/>
                </a:solidFill>
                <a:latin typeface="+mj-lt"/>
                <a:cs typeface="Times New Roman"/>
              </a:rPr>
              <a:t>V</a:t>
            </a:r>
            <a:r>
              <a:rPr sz="3200" b="1" spc="-204" dirty="0">
                <a:solidFill>
                  <a:schemeClr val="accent1"/>
                </a:solidFill>
                <a:latin typeface="+mj-lt"/>
                <a:cs typeface="Times New Roman"/>
              </a:rPr>
              <a:t>ALL</a:t>
            </a:r>
            <a:r>
              <a:rPr sz="3200" b="1" spc="-225" dirty="0">
                <a:solidFill>
                  <a:schemeClr val="accent1"/>
                </a:solidFill>
                <a:latin typeface="+mj-lt"/>
                <a:cs typeface="Times New Roman"/>
              </a:rPr>
              <a:t>O</a:t>
            </a:r>
            <a:endParaRPr lang="it-IT" sz="3200" b="1" spc="-225" dirty="0">
              <a:solidFill>
                <a:schemeClr val="accent1"/>
              </a:solidFill>
              <a:latin typeface="+mj-lt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5416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lang="it-IT" sz="3200" b="1" spc="-225" dirty="0">
                <a:solidFill>
                  <a:schemeClr val="accent1"/>
                </a:solidFill>
                <a:latin typeface="+mj-lt"/>
                <a:cs typeface="Times New Roman"/>
              </a:rPr>
              <a:t>USCITA </a:t>
            </a:r>
            <a:r>
              <a:rPr lang="it-IT" sz="3200" b="1" spc="-225" dirty="0" smtClean="0">
                <a:solidFill>
                  <a:schemeClr val="accent1"/>
                </a:solidFill>
                <a:latin typeface="+mj-lt"/>
                <a:cs typeface="Times New Roman"/>
              </a:rPr>
              <a:t>16:15/16:30 (Leopardi) </a:t>
            </a:r>
            <a:r>
              <a:rPr lang="it-IT" sz="3200" b="1" spc="-225" smtClean="0">
                <a:solidFill>
                  <a:schemeClr val="accent1"/>
                </a:solidFill>
                <a:latin typeface="+mj-lt"/>
                <a:cs typeface="Times New Roman"/>
              </a:rPr>
              <a:t>16:25 (Curie)</a:t>
            </a:r>
            <a:endParaRPr sz="3200" b="1" dirty="0">
              <a:solidFill>
                <a:schemeClr val="accent1"/>
              </a:solidFill>
              <a:latin typeface="+mj-lt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835"/>
              </a:spcBef>
              <a:buClr>
                <a:srgbClr val="D24717"/>
              </a:buClr>
              <a:buSzPct val="85714"/>
              <a:buFont typeface="Segoe UI Symbol"/>
              <a:buChar char="⚫"/>
              <a:tabLst>
                <a:tab pos="286385" algn="l"/>
                <a:tab pos="287020" algn="l"/>
                <a:tab pos="6165215" algn="l"/>
                <a:tab pos="6387465" algn="l"/>
                <a:tab pos="6697980" algn="l"/>
                <a:tab pos="6920230" algn="l"/>
                <a:tab pos="7230745" algn="l"/>
              </a:tabLst>
            </a:pPr>
            <a:r>
              <a:rPr sz="700" dirty="0">
                <a:latin typeface="Times New Roman"/>
                <a:cs typeface="Times New Roman"/>
              </a:rPr>
              <a:t>____________________________________________________________________________________________________________________________</a:t>
            </a:r>
            <a:r>
              <a:rPr sz="7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700" spc="5" dirty="0">
                <a:latin typeface="Times New Roman"/>
                <a:cs typeface="Times New Roman"/>
              </a:rPr>
              <a:t>_</a:t>
            </a:r>
            <a:r>
              <a:rPr sz="7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700" spc="5" dirty="0">
                <a:latin typeface="Times New Roman"/>
                <a:cs typeface="Times New Roman"/>
              </a:rPr>
              <a:t>_</a:t>
            </a:r>
            <a:r>
              <a:rPr sz="7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700" spc="5" dirty="0">
                <a:latin typeface="Times New Roman"/>
                <a:cs typeface="Times New Roman"/>
              </a:rPr>
              <a:t>_</a:t>
            </a:r>
            <a:r>
              <a:rPr sz="7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700" spc="5" dirty="0">
                <a:latin typeface="Times New Roman"/>
                <a:cs typeface="Times New Roman"/>
              </a:rPr>
              <a:t>_</a:t>
            </a:r>
            <a:r>
              <a:rPr sz="7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700" spc="-5" dirty="0">
                <a:latin typeface="Times New Roman"/>
                <a:cs typeface="Times New Roman"/>
              </a:rPr>
              <a:t>_</a:t>
            </a:r>
            <a:endParaRPr sz="7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86A2217-12D7-713D-3C60-EB2CACF53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245" y="304800"/>
            <a:ext cx="8071510" cy="127175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>
              <a:lnSpc>
                <a:spcPts val="4750"/>
              </a:lnSpc>
              <a:spcBef>
                <a:spcPts val="110"/>
              </a:spcBef>
            </a:pPr>
            <a:r>
              <a:rPr lang="it-IT" b="1" spc="-375" dirty="0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r>
              <a:rPr lang="it-IT" b="1" dirty="0">
                <a:solidFill>
                  <a:srgbClr val="FF0000"/>
                </a:solidFill>
                <a:latin typeface="Trebuchet MS"/>
                <a:cs typeface="Trebuchet MS"/>
              </a:rPr>
              <a:t>c</a:t>
            </a:r>
            <a:r>
              <a:rPr lang="it-IT" b="1" spc="20" dirty="0">
                <a:solidFill>
                  <a:srgbClr val="FF0000"/>
                </a:solidFill>
                <a:latin typeface="Trebuchet MS"/>
                <a:cs typeface="Trebuchet MS"/>
              </a:rPr>
              <a:t>u</a:t>
            </a:r>
            <a:r>
              <a:rPr lang="it-IT" b="1" spc="-15" dirty="0">
                <a:solidFill>
                  <a:srgbClr val="FF0000"/>
                </a:solidFill>
                <a:latin typeface="Trebuchet MS"/>
                <a:cs typeface="Trebuchet MS"/>
              </a:rPr>
              <a:t>o</a:t>
            </a:r>
            <a:r>
              <a:rPr lang="it-IT" b="1" spc="100" dirty="0">
                <a:solidFill>
                  <a:srgbClr val="FF0000"/>
                </a:solidFill>
                <a:latin typeface="Trebuchet MS"/>
                <a:cs typeface="Trebuchet MS"/>
              </a:rPr>
              <a:t>la</a:t>
            </a:r>
            <a:r>
              <a:rPr lang="it-IT" b="1" spc="-28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lang="it-IT" b="1" spc="-50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lang="it-IT" b="1" spc="-5" dirty="0">
                <a:solidFill>
                  <a:srgbClr val="FF0000"/>
                </a:solidFill>
                <a:latin typeface="Trebuchet MS"/>
                <a:cs typeface="Trebuchet MS"/>
              </a:rPr>
              <a:t>d</a:t>
            </a:r>
            <a:r>
              <a:rPr lang="it-IT" b="1" spc="-24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lang="it-IT" b="1" spc="-50" dirty="0">
                <a:solidFill>
                  <a:srgbClr val="FF0000"/>
                </a:solidFill>
                <a:latin typeface="Trebuchet MS"/>
                <a:cs typeface="Trebuchet MS"/>
              </a:rPr>
              <a:t>e</a:t>
            </a:r>
            <a:r>
              <a:rPr lang="it-IT" b="1" spc="-80" dirty="0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lang="it-IT" b="1" spc="-330" dirty="0">
                <a:solidFill>
                  <a:srgbClr val="FF0000"/>
                </a:solidFill>
                <a:latin typeface="Trebuchet MS"/>
                <a:cs typeface="Trebuchet MS"/>
              </a:rPr>
              <a:t>t</a:t>
            </a:r>
            <a:r>
              <a:rPr lang="it-IT" b="1" spc="-345" dirty="0">
                <a:solidFill>
                  <a:srgbClr val="FF0000"/>
                </a:solidFill>
                <a:latin typeface="Trebuchet MS"/>
                <a:cs typeface="Trebuchet MS"/>
              </a:rPr>
              <a:t>r</a:t>
            </a:r>
            <a:r>
              <a:rPr lang="it-IT" b="1" spc="225" dirty="0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lang="it-IT" b="1" spc="-30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lang="it-IT" b="1" spc="-240" dirty="0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r>
              <a:rPr lang="it-IT" b="1" dirty="0">
                <a:solidFill>
                  <a:srgbClr val="FF0000"/>
                </a:solidFill>
                <a:latin typeface="Trebuchet MS"/>
                <a:cs typeface="Trebuchet MS"/>
              </a:rPr>
              <a:t>c</a:t>
            </a:r>
            <a:r>
              <a:rPr lang="it-IT" b="1" spc="20" dirty="0">
                <a:solidFill>
                  <a:srgbClr val="FF0000"/>
                </a:solidFill>
                <a:latin typeface="Trebuchet MS"/>
                <a:cs typeface="Trebuchet MS"/>
              </a:rPr>
              <a:t>u</a:t>
            </a:r>
            <a:r>
              <a:rPr lang="it-IT" b="1" spc="-15" dirty="0">
                <a:solidFill>
                  <a:srgbClr val="FF0000"/>
                </a:solidFill>
                <a:latin typeface="Trebuchet MS"/>
                <a:cs typeface="Trebuchet MS"/>
              </a:rPr>
              <a:t>o</a:t>
            </a:r>
            <a:r>
              <a:rPr lang="it-IT" b="1" spc="70" dirty="0">
                <a:solidFill>
                  <a:srgbClr val="FF0000"/>
                </a:solidFill>
                <a:latin typeface="Trebuchet MS"/>
                <a:cs typeface="Trebuchet MS"/>
              </a:rPr>
              <a:t>l</a:t>
            </a:r>
            <a:r>
              <a:rPr lang="it-IT" b="1" spc="114" dirty="0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lang="it-IT" b="1" spc="45" dirty="0">
                <a:solidFill>
                  <a:srgbClr val="FF0000"/>
                </a:solidFill>
                <a:latin typeface="Trebuchet MS"/>
                <a:cs typeface="Trebuchet MS"/>
              </a:rPr>
              <a:t>:</a:t>
            </a:r>
            <a:br>
              <a:rPr lang="it-IT" b="1" spc="45" dirty="0">
                <a:solidFill>
                  <a:srgbClr val="FF0000"/>
                </a:solidFill>
                <a:latin typeface="Trebuchet MS"/>
                <a:cs typeface="Trebuchet MS"/>
              </a:rPr>
            </a:br>
            <a:r>
              <a:rPr lang="it-IT" sz="4400" b="1" spc="60" dirty="0">
                <a:solidFill>
                  <a:srgbClr val="001F5F"/>
                </a:solidFill>
                <a:latin typeface="Trebuchet MS"/>
                <a:cs typeface="Trebuchet MS"/>
              </a:rPr>
              <a:t>ATTIVITA’ </a:t>
            </a:r>
            <a:endParaRPr lang="it-IT" sz="4400" dirty="0"/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9872B309-AEAC-DE82-4B57-A7ABF374E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2900" y="1752600"/>
            <a:ext cx="8458200" cy="48006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469900" indent="-457200">
              <a:lnSpc>
                <a:spcPct val="100000"/>
              </a:lnSpc>
              <a:spcBef>
                <a:spcPts val="370"/>
              </a:spcBef>
              <a:buFont typeface="Arial" panose="020B0604020202020204" pitchFamily="34" charset="0"/>
              <a:buChar char="•"/>
            </a:pPr>
            <a:r>
              <a:rPr lang="it-IT" sz="3200" spc="-145" dirty="0">
                <a:solidFill>
                  <a:srgbClr val="006FC0"/>
                </a:solidFill>
                <a:latin typeface="Franklin Gothic Medium" panose="020B0603020102020204" pitchFamily="34" charset="0"/>
              </a:rPr>
              <a:t>P</a:t>
            </a:r>
            <a:r>
              <a:rPr lang="it-IT" sz="3200" spc="-180" dirty="0">
                <a:solidFill>
                  <a:srgbClr val="006FC0"/>
                </a:solidFill>
                <a:latin typeface="Franklin Gothic Medium" panose="020B0603020102020204" pitchFamily="34" charset="0"/>
              </a:rPr>
              <a:t>R</a:t>
            </a:r>
            <a:r>
              <a:rPr lang="it-IT" sz="3200" spc="-225" dirty="0">
                <a:solidFill>
                  <a:srgbClr val="006FC0"/>
                </a:solidFill>
                <a:latin typeface="Franklin Gothic Medium" panose="020B0603020102020204" pitchFamily="34" charset="0"/>
              </a:rPr>
              <a:t>ES</a:t>
            </a:r>
            <a:r>
              <a:rPr lang="it-IT" sz="3200" spc="-240" dirty="0">
                <a:solidFill>
                  <a:srgbClr val="006FC0"/>
                </a:solidFill>
                <a:latin typeface="Franklin Gothic Medium" panose="020B0603020102020204" pitchFamily="34" charset="0"/>
              </a:rPr>
              <a:t>C</a:t>
            </a:r>
            <a:r>
              <a:rPr lang="it-IT" sz="3200" spc="-135" dirty="0">
                <a:solidFill>
                  <a:srgbClr val="006FC0"/>
                </a:solidFill>
                <a:latin typeface="Franklin Gothic Medium" panose="020B0603020102020204" pitchFamily="34" charset="0"/>
              </a:rPr>
              <a:t>U</a:t>
            </a:r>
            <a:r>
              <a:rPr lang="it-IT" sz="3200" spc="-190" dirty="0">
                <a:solidFill>
                  <a:srgbClr val="006FC0"/>
                </a:solidFill>
                <a:latin typeface="Franklin Gothic Medium" panose="020B0603020102020204" pitchFamily="34" charset="0"/>
              </a:rPr>
              <a:t>OLA</a:t>
            </a:r>
            <a:r>
              <a:rPr lang="it-IT" sz="3200" spc="-80" dirty="0">
                <a:solidFill>
                  <a:srgbClr val="006FC0"/>
                </a:solidFill>
                <a:latin typeface="Franklin Gothic Medium" panose="020B0603020102020204" pitchFamily="34" charset="0"/>
              </a:rPr>
              <a:t> :   </a:t>
            </a:r>
            <a:r>
              <a:rPr lang="it-IT" sz="3200" spc="-50" dirty="0">
                <a:solidFill>
                  <a:srgbClr val="006FC0"/>
                </a:solidFill>
                <a:latin typeface="Franklin Gothic Medium" panose="020B0603020102020204" pitchFamily="34" charset="0"/>
              </a:rPr>
              <a:t>7:3</a:t>
            </a:r>
            <a:r>
              <a:rPr lang="it-IT" sz="3200" spc="-45" dirty="0">
                <a:solidFill>
                  <a:srgbClr val="006FC0"/>
                </a:solidFill>
                <a:latin typeface="Franklin Gothic Medium" panose="020B0603020102020204" pitchFamily="34" charset="0"/>
              </a:rPr>
              <a:t>0</a:t>
            </a:r>
            <a:r>
              <a:rPr lang="it-IT" sz="3200" spc="-60" dirty="0">
                <a:solidFill>
                  <a:srgbClr val="006FC0"/>
                </a:solidFill>
                <a:latin typeface="Franklin Gothic Medium" panose="020B0603020102020204" pitchFamily="34" charset="0"/>
              </a:rPr>
              <a:t>-</a:t>
            </a:r>
            <a:r>
              <a:rPr lang="it-IT" sz="3200" spc="-55" dirty="0">
                <a:solidFill>
                  <a:srgbClr val="006FC0"/>
                </a:solidFill>
                <a:latin typeface="Franklin Gothic Medium" panose="020B0603020102020204" pitchFamily="34" charset="0"/>
              </a:rPr>
              <a:t>8:30</a:t>
            </a:r>
            <a:endParaRPr lang="it-IT" sz="3200" dirty="0">
              <a:latin typeface="Franklin Gothic Medium" panose="020B0603020102020204" pitchFamily="34" charset="0"/>
            </a:endParaRPr>
          </a:p>
          <a:p>
            <a:pPr marL="469900" indent="-457200">
              <a:lnSpc>
                <a:spcPct val="100000"/>
              </a:lnSpc>
              <a:spcBef>
                <a:spcPts val="370"/>
              </a:spcBef>
              <a:buFont typeface="Arial" panose="020B0604020202020204" pitchFamily="34" charset="0"/>
              <a:buChar char="•"/>
            </a:pPr>
            <a:r>
              <a:rPr lang="it-IT" sz="3200" spc="-145" dirty="0">
                <a:solidFill>
                  <a:srgbClr val="006FC0"/>
                </a:solidFill>
                <a:latin typeface="Franklin Gothic Medium" panose="020B0603020102020204" pitchFamily="34" charset="0"/>
              </a:rPr>
              <a:t>POST</a:t>
            </a:r>
            <a:r>
              <a:rPr lang="it-IT" sz="3200" spc="-55" dirty="0">
                <a:solidFill>
                  <a:srgbClr val="006FC0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3200" spc="-190" dirty="0">
                <a:solidFill>
                  <a:srgbClr val="006FC0"/>
                </a:solidFill>
                <a:latin typeface="Franklin Gothic Medium" panose="020B0603020102020204" pitchFamily="34" charset="0"/>
              </a:rPr>
              <a:t>SCUOLA: 1 ora e 30’ dal termine delle lezioni</a:t>
            </a:r>
          </a:p>
          <a:p>
            <a:pPr marL="12700" algn="ctr">
              <a:lnSpc>
                <a:spcPct val="100000"/>
              </a:lnSpc>
              <a:spcBef>
                <a:spcPts val="600"/>
              </a:spcBef>
            </a:pPr>
            <a:r>
              <a:rPr lang="it-IT" sz="3200" spc="-105" dirty="0">
                <a:solidFill>
                  <a:srgbClr val="006FC0"/>
                </a:solidFill>
                <a:latin typeface="Franklin Gothic Medium" panose="020B0603020102020204" pitchFamily="34" charset="0"/>
              </a:rPr>
              <a:t>  </a:t>
            </a:r>
            <a:r>
              <a:rPr lang="it-IT" sz="2800" spc="-12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con</a:t>
            </a:r>
            <a:r>
              <a:rPr lang="it-IT" sz="2800" spc="-5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2800" b="1" i="1" spc="-6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iscrizione</a:t>
            </a:r>
            <a:r>
              <a:rPr lang="it-IT" sz="2800" b="1" i="1" spc="-4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2800" b="1" i="1" spc="-11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comunale</a:t>
            </a:r>
            <a:r>
              <a:rPr lang="it-IT" sz="2800" b="1" i="1" spc="-5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2800" spc="-9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e</a:t>
            </a:r>
            <a:r>
              <a:rPr lang="it-IT" sz="2800" spc="-6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2800" spc="-9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quota</a:t>
            </a:r>
            <a:r>
              <a:rPr lang="it-IT" sz="2800" spc="-8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2800" spc="-11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di</a:t>
            </a:r>
            <a:r>
              <a:rPr lang="it-IT" sz="280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f</a:t>
            </a:r>
            <a:r>
              <a:rPr lang="it-IT" sz="2800" spc="-10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r</a:t>
            </a:r>
            <a:r>
              <a:rPr lang="it-IT" sz="2800" spc="-8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e</a:t>
            </a:r>
            <a:r>
              <a:rPr lang="it-IT" sz="2800" spc="-114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q</a:t>
            </a:r>
            <a:r>
              <a:rPr lang="it-IT" sz="2800" spc="-10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u</a:t>
            </a:r>
            <a:r>
              <a:rPr lang="it-IT" sz="2800" spc="-8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e</a:t>
            </a:r>
            <a:r>
              <a:rPr lang="it-IT" sz="2800" spc="-15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n</a:t>
            </a:r>
            <a:r>
              <a:rPr lang="it-IT" sz="2800" spc="-12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z</a:t>
            </a:r>
            <a:r>
              <a:rPr lang="it-IT" sz="2800" spc="-19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a</a:t>
            </a:r>
            <a:r>
              <a:rPr lang="it-IT" sz="2800" spc="-11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2800" spc="-19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a</a:t>
            </a:r>
            <a:r>
              <a:rPr lang="it-IT" sz="2800" spc="-6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2800" spc="-15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c</a:t>
            </a:r>
            <a:r>
              <a:rPr lang="it-IT" sz="2800" spc="-18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a</a:t>
            </a:r>
            <a:r>
              <a:rPr lang="it-IT" sz="2800" spc="6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r</a:t>
            </a:r>
            <a:r>
              <a:rPr lang="it-IT" sz="2800" spc="-12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ico</a:t>
            </a:r>
            <a:r>
              <a:rPr lang="it-IT" sz="2800" spc="-5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2800" spc="-10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d</a:t>
            </a:r>
            <a:r>
              <a:rPr lang="it-IT" sz="2800" spc="-8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e</a:t>
            </a:r>
            <a:r>
              <a:rPr lang="it-IT" sz="2800" spc="-8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ll</a:t>
            </a:r>
            <a:r>
              <a:rPr lang="it-IT" sz="2800" spc="-12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e</a:t>
            </a:r>
            <a:r>
              <a:rPr lang="it-IT" sz="2800" spc="-6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2800" spc="-16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f</a:t>
            </a:r>
            <a:r>
              <a:rPr lang="it-IT" sz="2800" spc="-19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am</a:t>
            </a:r>
            <a:r>
              <a:rPr lang="it-IT" sz="2800" spc="-6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i</a:t>
            </a:r>
            <a:r>
              <a:rPr lang="it-IT" sz="2800" spc="-19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g</a:t>
            </a:r>
            <a:r>
              <a:rPr lang="it-IT" sz="2800" spc="-11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l</a:t>
            </a:r>
            <a:r>
              <a:rPr lang="it-IT" sz="2800" spc="-10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i</a:t>
            </a:r>
            <a:r>
              <a:rPr lang="it-IT" sz="2800" spc="-9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e</a:t>
            </a:r>
          </a:p>
          <a:p>
            <a:pPr marL="12700" algn="l">
              <a:lnSpc>
                <a:spcPct val="100000"/>
              </a:lnSpc>
              <a:spcBef>
                <a:spcPts val="600"/>
              </a:spcBef>
            </a:pPr>
            <a:endParaRPr lang="it-IT" sz="2400" dirty="0">
              <a:latin typeface="Franklin Gothic Medium" panose="020B0603020102020204" pitchFamily="34" charset="0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3200" spc="-24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ATTIVITA’</a:t>
            </a:r>
            <a:r>
              <a:rPr lang="it-IT" sz="3200" spc="-9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3200" spc="-15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DI</a:t>
            </a:r>
            <a:r>
              <a:rPr lang="it-IT" sz="3200" spc="-26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3200" spc="-17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ARRICCHIMENTO</a:t>
            </a:r>
            <a:r>
              <a:rPr lang="it-IT" sz="3200" spc="-4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3200" spc="-23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DELL’OFFERTA</a:t>
            </a:r>
            <a:r>
              <a:rPr lang="it-IT" sz="3200" spc="-6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3200" spc="-26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FORMATIVA  </a:t>
            </a:r>
            <a:r>
              <a:rPr lang="it-IT" sz="2800" spc="-26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dal termine delle lezioni </a:t>
            </a:r>
            <a:r>
              <a:rPr lang="it-IT" sz="2800" spc="-16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f</a:t>
            </a:r>
            <a:r>
              <a:rPr lang="it-IT" sz="2800" spc="-13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i</a:t>
            </a:r>
            <a:r>
              <a:rPr lang="it-IT" sz="2800" spc="-10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no</a:t>
            </a:r>
            <a:r>
              <a:rPr lang="it-IT" sz="2800" spc="-6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2800" spc="-18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a</a:t>
            </a:r>
            <a:r>
              <a:rPr lang="it-IT" sz="2800" spc="-8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ll</a:t>
            </a:r>
            <a:r>
              <a:rPr lang="it-IT" sz="2800" spc="-12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e</a:t>
            </a:r>
            <a:r>
              <a:rPr lang="it-IT" sz="2800" spc="-8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2800" spc="-10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1</a:t>
            </a:r>
            <a:r>
              <a:rPr lang="it-IT" sz="2800" spc="-9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7</a:t>
            </a:r>
            <a:r>
              <a:rPr lang="it-IT" sz="2800" spc="-3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:3</a:t>
            </a:r>
            <a:r>
              <a:rPr lang="it-IT" sz="2800" spc="-9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0</a:t>
            </a:r>
            <a:r>
              <a:rPr lang="it-IT" sz="2800" spc="-6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-</a:t>
            </a:r>
            <a:r>
              <a:rPr lang="it-IT" sz="2800" spc="-10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18:00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endParaRPr lang="it-IT" sz="2400" spc="-6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it-IT" sz="2400" spc="-15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c</a:t>
            </a:r>
            <a:r>
              <a:rPr lang="it-IT" sz="2400" spc="-10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on</a:t>
            </a:r>
            <a:r>
              <a:rPr lang="it-IT" sz="2400" spc="-4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2400" spc="-114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q</a:t>
            </a:r>
            <a:r>
              <a:rPr lang="it-IT" sz="2400" spc="-10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u</a:t>
            </a:r>
            <a:r>
              <a:rPr lang="it-IT" sz="2400" spc="-9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ota</a:t>
            </a:r>
            <a:r>
              <a:rPr lang="it-IT" sz="2400" spc="-8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2400" spc="-19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a</a:t>
            </a:r>
            <a:r>
              <a:rPr lang="it-IT" sz="2400" spc="-6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2400" spc="-15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c</a:t>
            </a:r>
            <a:r>
              <a:rPr lang="it-IT" sz="2400" spc="-18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a</a:t>
            </a:r>
            <a:r>
              <a:rPr lang="it-IT" sz="2400" spc="6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r</a:t>
            </a:r>
            <a:r>
              <a:rPr lang="it-IT" sz="2400" spc="-12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ico</a:t>
            </a:r>
            <a:r>
              <a:rPr lang="it-IT" sz="2400" spc="-5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2400" spc="-10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d</a:t>
            </a:r>
            <a:r>
              <a:rPr lang="it-IT" sz="2400" spc="-8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e</a:t>
            </a:r>
            <a:r>
              <a:rPr lang="it-IT" sz="2400" spc="-8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ll</a:t>
            </a:r>
            <a:r>
              <a:rPr lang="it-IT" sz="2400" spc="-12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e</a:t>
            </a:r>
            <a:r>
              <a:rPr lang="it-IT" sz="2400" spc="-8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2400" spc="-16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f</a:t>
            </a:r>
            <a:r>
              <a:rPr lang="it-IT" sz="2400" spc="-19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am</a:t>
            </a:r>
            <a:r>
              <a:rPr lang="it-IT" sz="2400" spc="-6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i</a:t>
            </a:r>
            <a:r>
              <a:rPr lang="it-IT" sz="2400" spc="-19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g</a:t>
            </a:r>
            <a:r>
              <a:rPr lang="it-IT" sz="2400" spc="-11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l</a:t>
            </a:r>
            <a:r>
              <a:rPr lang="it-IT" sz="2400" spc="-10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i</a:t>
            </a:r>
            <a:r>
              <a:rPr lang="it-IT" sz="2400" spc="-9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e</a:t>
            </a:r>
            <a:r>
              <a:rPr lang="it-IT" sz="2400" spc="-8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2400" spc="-10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(</a:t>
            </a:r>
            <a:r>
              <a:rPr lang="it-IT" sz="2400" spc="-13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a</a:t>
            </a:r>
            <a:r>
              <a:rPr lang="it-IT" sz="2400" spc="-9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i</a:t>
            </a:r>
            <a:r>
              <a:rPr lang="it-IT" sz="2400" spc="-17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k</a:t>
            </a:r>
            <a:r>
              <a:rPr lang="it-IT" sz="2400" spc="-8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i</a:t>
            </a:r>
            <a:r>
              <a:rPr lang="it-IT" sz="2400" spc="-14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d</a:t>
            </a:r>
            <a:r>
              <a:rPr lang="it-IT" sz="2400" spc="-15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o</a:t>
            </a:r>
            <a:r>
              <a:rPr lang="it-IT" sz="2400" spc="10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,  </a:t>
            </a:r>
            <a:r>
              <a:rPr lang="it-IT" sz="2400" spc="-25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a</a:t>
            </a:r>
            <a:r>
              <a:rPr lang="it-IT" sz="2400" spc="-19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vv</a:t>
            </a:r>
            <a:r>
              <a:rPr lang="it-IT" sz="2400" spc="-12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i</a:t>
            </a:r>
            <a:r>
              <a:rPr lang="it-IT" sz="2400" spc="-17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a</a:t>
            </a:r>
            <a:r>
              <a:rPr lang="it-IT" sz="2400" spc="-15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m</a:t>
            </a:r>
            <a:r>
              <a:rPr lang="it-IT" sz="2400" spc="-7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e</a:t>
            </a:r>
            <a:r>
              <a:rPr lang="it-IT" sz="2400" spc="-6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nto</a:t>
            </a:r>
            <a:r>
              <a:rPr lang="it-IT" sz="2400" spc="-11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2400" spc="-18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a</a:t>
            </a:r>
            <a:r>
              <a:rPr lang="it-IT" sz="2400" spc="-8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ll</a:t>
            </a:r>
            <a:r>
              <a:rPr lang="it-IT" sz="2400" spc="-13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o</a:t>
            </a:r>
            <a:r>
              <a:rPr lang="it-IT" sz="2400" spc="-6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2400" spc="-12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sp</a:t>
            </a:r>
            <a:r>
              <a:rPr lang="it-IT" sz="2400" spc="-13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o</a:t>
            </a:r>
            <a:r>
              <a:rPr lang="it-IT" sz="2400" spc="11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r</a:t>
            </a:r>
            <a:r>
              <a:rPr lang="it-IT" sz="2400" spc="6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t,</a:t>
            </a:r>
            <a:r>
              <a:rPr lang="it-IT" sz="2400" spc="-17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2400" spc="-15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d</a:t>
            </a:r>
            <a:r>
              <a:rPr lang="it-IT" sz="2400" spc="-12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a</a:t>
            </a:r>
            <a:r>
              <a:rPr lang="it-IT" sz="2400" spc="-15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n</a:t>
            </a:r>
            <a:r>
              <a:rPr lang="it-IT" sz="2400" spc="-12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z</a:t>
            </a:r>
            <a:r>
              <a:rPr lang="it-IT" sz="2400" spc="-18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a</a:t>
            </a:r>
            <a:r>
              <a:rPr lang="it-IT" sz="2400" spc="10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,</a:t>
            </a:r>
            <a:r>
              <a:rPr lang="it-IT" sz="2400" spc="-19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2400" spc="-14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g</a:t>
            </a:r>
            <a:r>
              <a:rPr lang="it-IT" sz="2400" spc="-8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i</a:t>
            </a:r>
            <a:r>
              <a:rPr lang="it-IT" sz="2400" spc="-14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n</a:t>
            </a:r>
            <a:r>
              <a:rPr lang="it-IT" sz="2400" spc="-15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n</a:t>
            </a:r>
            <a:r>
              <a:rPr lang="it-IT" sz="2400" spc="-12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a</a:t>
            </a:r>
            <a:r>
              <a:rPr lang="it-IT" sz="2400" spc="-9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s</a:t>
            </a:r>
            <a:r>
              <a:rPr lang="it-IT" sz="2400" spc="-7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t</a:t>
            </a:r>
            <a:r>
              <a:rPr lang="it-IT" sz="2400" spc="-15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ica</a:t>
            </a:r>
            <a:r>
              <a:rPr lang="it-IT" sz="2400" spc="-9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2400" spc="-18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a</a:t>
            </a:r>
            <a:r>
              <a:rPr lang="it-IT" sz="2400" spc="11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r</a:t>
            </a:r>
            <a:r>
              <a:rPr lang="it-IT" sz="2400" spc="-8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tisti</a:t>
            </a:r>
            <a:r>
              <a:rPr lang="it-IT" sz="2400" spc="-12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c</a:t>
            </a:r>
            <a:r>
              <a:rPr lang="it-IT" sz="2400" spc="-18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a</a:t>
            </a:r>
            <a:r>
              <a:rPr lang="it-IT" sz="2400" spc="10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,</a:t>
            </a:r>
            <a:r>
              <a:rPr lang="it-IT" sz="2400" spc="-23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2400" spc="-15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s</a:t>
            </a:r>
            <a:r>
              <a:rPr lang="it-IT" sz="2400" spc="-19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c</a:t>
            </a:r>
            <a:r>
              <a:rPr lang="it-IT" sz="2400" spc="-18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a</a:t>
            </a:r>
            <a:r>
              <a:rPr lang="it-IT" sz="2400" spc="-16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c</a:t>
            </a:r>
            <a:r>
              <a:rPr lang="it-IT" sz="2400" spc="-114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c</a:t>
            </a:r>
            <a:r>
              <a:rPr lang="it-IT" sz="2400" spc="-6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hi</a:t>
            </a:r>
            <a:r>
              <a:rPr lang="it-IT" sz="2400" spc="-14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…</a:t>
            </a:r>
            <a:r>
              <a:rPr lang="it-IT" sz="2400" spc="-5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)</a:t>
            </a:r>
            <a:endParaRPr lang="it-IT" sz="2400" dirty="0">
              <a:solidFill>
                <a:schemeClr val="accent1"/>
              </a:solidFill>
              <a:latin typeface="Franklin Gothic Medium" panose="020B060302010202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1454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4840" y="2953461"/>
            <a:ext cx="1979422" cy="112298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6244" y="2482037"/>
            <a:ext cx="2590165" cy="18567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</a:pPr>
            <a:r>
              <a:rPr b="1" i="1" spc="-235" dirty="0">
                <a:latin typeface="Arial"/>
                <a:cs typeface="Arial"/>
              </a:rPr>
              <a:t>Continuità </a:t>
            </a:r>
            <a:r>
              <a:rPr b="1" i="1" spc="-229" dirty="0">
                <a:latin typeface="Arial"/>
                <a:cs typeface="Arial"/>
              </a:rPr>
              <a:t> </a:t>
            </a:r>
            <a:r>
              <a:rPr spc="-15" dirty="0"/>
              <a:t>e</a:t>
            </a:r>
            <a:r>
              <a:rPr spc="-5" dirty="0"/>
              <a:t> </a:t>
            </a:r>
            <a:r>
              <a:rPr b="1" i="1" spc="-245" dirty="0">
                <a:latin typeface="Arial"/>
                <a:cs typeface="Arial"/>
              </a:rPr>
              <a:t>novità </a:t>
            </a:r>
            <a:r>
              <a:rPr b="1" i="1" spc="-240" dirty="0">
                <a:latin typeface="Arial"/>
                <a:cs typeface="Arial"/>
              </a:rPr>
              <a:t> </a:t>
            </a:r>
            <a:r>
              <a:rPr spc="-40" dirty="0"/>
              <a:t>della</a:t>
            </a:r>
            <a:r>
              <a:rPr spc="-70" dirty="0"/>
              <a:t> </a:t>
            </a:r>
            <a:r>
              <a:rPr spc="-20" dirty="0"/>
              <a:t>scuola</a:t>
            </a: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72128" y="1143000"/>
            <a:ext cx="3605783" cy="528523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9780"/>
            <a:ext cx="713041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265" dirty="0">
                <a:solidFill>
                  <a:srgbClr val="FF0000"/>
                </a:solidFill>
                <a:latin typeface="Franklin Gothic Medium" panose="020B0603020102020204" pitchFamily="34" charset="0"/>
                <a:cs typeface="Tahoma"/>
              </a:rPr>
              <a:t>L</a:t>
            </a:r>
            <a:r>
              <a:rPr spc="-275" dirty="0">
                <a:solidFill>
                  <a:srgbClr val="FF0000"/>
                </a:solidFill>
                <a:latin typeface="Franklin Gothic Medium" panose="020B0603020102020204" pitchFamily="34" charset="0"/>
                <a:cs typeface="Tahoma"/>
              </a:rPr>
              <a:t>e</a:t>
            </a:r>
            <a:r>
              <a:rPr spc="-254" dirty="0">
                <a:solidFill>
                  <a:srgbClr val="FF0000"/>
                </a:solidFill>
                <a:latin typeface="Franklin Gothic Medium" panose="020B0603020102020204" pitchFamily="34" charset="0"/>
                <a:cs typeface="Tahoma"/>
              </a:rPr>
              <a:t> </a:t>
            </a:r>
            <a:r>
              <a:rPr spc="220" dirty="0">
                <a:solidFill>
                  <a:srgbClr val="FF0000"/>
                </a:solidFill>
                <a:latin typeface="Franklin Gothic Medium" panose="020B0603020102020204" pitchFamily="34" charset="0"/>
                <a:cs typeface="Tahoma"/>
              </a:rPr>
              <a:t>i</a:t>
            </a:r>
            <a:r>
              <a:rPr spc="130" dirty="0">
                <a:solidFill>
                  <a:srgbClr val="FF0000"/>
                </a:solidFill>
                <a:latin typeface="Franklin Gothic Medium" panose="020B0603020102020204" pitchFamily="34" charset="0"/>
                <a:cs typeface="Tahoma"/>
              </a:rPr>
              <a:t>n</a:t>
            </a:r>
            <a:r>
              <a:rPr spc="30" dirty="0">
                <a:solidFill>
                  <a:srgbClr val="FF0000"/>
                </a:solidFill>
                <a:latin typeface="Franklin Gothic Medium" panose="020B0603020102020204" pitchFamily="34" charset="0"/>
                <a:cs typeface="Tahoma"/>
              </a:rPr>
              <a:t>i</a:t>
            </a:r>
            <a:r>
              <a:rPr spc="204" dirty="0">
                <a:solidFill>
                  <a:srgbClr val="FF0000"/>
                </a:solidFill>
                <a:latin typeface="Franklin Gothic Medium" panose="020B0603020102020204" pitchFamily="34" charset="0"/>
                <a:cs typeface="Tahoma"/>
              </a:rPr>
              <a:t>ziat</a:t>
            </a:r>
            <a:r>
              <a:rPr spc="105" dirty="0">
                <a:solidFill>
                  <a:srgbClr val="FF0000"/>
                </a:solidFill>
                <a:latin typeface="Franklin Gothic Medium" panose="020B0603020102020204" pitchFamily="34" charset="0"/>
                <a:cs typeface="Tahoma"/>
              </a:rPr>
              <a:t>i</a:t>
            </a:r>
            <a:r>
              <a:rPr spc="-170" dirty="0">
                <a:solidFill>
                  <a:srgbClr val="FF0000"/>
                </a:solidFill>
                <a:latin typeface="Franklin Gothic Medium" panose="020B0603020102020204" pitchFamily="34" charset="0"/>
                <a:cs typeface="Tahoma"/>
              </a:rPr>
              <a:t>ve</a:t>
            </a:r>
            <a:r>
              <a:rPr spc="-270" dirty="0">
                <a:solidFill>
                  <a:srgbClr val="FF0000"/>
                </a:solidFill>
                <a:latin typeface="Franklin Gothic Medium" panose="020B0603020102020204" pitchFamily="34" charset="0"/>
                <a:cs typeface="Tahoma"/>
              </a:rPr>
              <a:t> </a:t>
            </a:r>
            <a:r>
              <a:rPr spc="114" dirty="0">
                <a:solidFill>
                  <a:srgbClr val="FF0000"/>
                </a:solidFill>
                <a:latin typeface="Franklin Gothic Medium" panose="020B0603020102020204" pitchFamily="34" charset="0"/>
                <a:cs typeface="Tahoma"/>
              </a:rPr>
              <a:t>p</a:t>
            </a:r>
            <a:r>
              <a:rPr spc="120" dirty="0">
                <a:solidFill>
                  <a:srgbClr val="FF0000"/>
                </a:solidFill>
                <a:latin typeface="Franklin Gothic Medium" panose="020B0603020102020204" pitchFamily="34" charset="0"/>
                <a:cs typeface="Tahoma"/>
              </a:rPr>
              <a:t>e</a:t>
            </a:r>
            <a:r>
              <a:rPr spc="-155" dirty="0">
                <a:solidFill>
                  <a:srgbClr val="FF0000"/>
                </a:solidFill>
                <a:latin typeface="Franklin Gothic Medium" panose="020B0603020102020204" pitchFamily="34" charset="0"/>
                <a:cs typeface="Tahoma"/>
              </a:rPr>
              <a:t>r</a:t>
            </a:r>
            <a:r>
              <a:rPr spc="-280" dirty="0">
                <a:solidFill>
                  <a:srgbClr val="FF0000"/>
                </a:solidFill>
                <a:latin typeface="Franklin Gothic Medium" panose="020B0603020102020204" pitchFamily="34" charset="0"/>
                <a:cs typeface="Tahoma"/>
              </a:rPr>
              <a:t> </a:t>
            </a:r>
            <a:r>
              <a:rPr spc="250" dirty="0">
                <a:solidFill>
                  <a:srgbClr val="FF0000"/>
                </a:solidFill>
                <a:latin typeface="Franklin Gothic Medium" panose="020B0603020102020204" pitchFamily="34" charset="0"/>
                <a:cs typeface="Tahoma"/>
              </a:rPr>
              <a:t>la</a:t>
            </a:r>
            <a:r>
              <a:rPr spc="-245" dirty="0">
                <a:solidFill>
                  <a:srgbClr val="FF0000"/>
                </a:solidFill>
                <a:latin typeface="Franklin Gothic Medium" panose="020B0603020102020204" pitchFamily="34" charset="0"/>
                <a:cs typeface="Tahoma"/>
              </a:rPr>
              <a:t> </a:t>
            </a:r>
            <a:r>
              <a:rPr spc="380" dirty="0">
                <a:solidFill>
                  <a:srgbClr val="FF0000"/>
                </a:solidFill>
                <a:latin typeface="Franklin Gothic Medium" panose="020B0603020102020204" pitchFamily="34" charset="0"/>
                <a:cs typeface="Tahoma"/>
              </a:rPr>
              <a:t>c</a:t>
            </a:r>
            <a:r>
              <a:rPr dirty="0">
                <a:solidFill>
                  <a:srgbClr val="FF0000"/>
                </a:solidFill>
                <a:latin typeface="Franklin Gothic Medium" panose="020B0603020102020204" pitchFamily="34" charset="0"/>
                <a:cs typeface="Tahoma"/>
              </a:rPr>
              <a:t>o</a:t>
            </a:r>
            <a:r>
              <a:rPr spc="-20" dirty="0">
                <a:solidFill>
                  <a:srgbClr val="FF0000"/>
                </a:solidFill>
                <a:latin typeface="Franklin Gothic Medium" panose="020B0603020102020204" pitchFamily="34" charset="0"/>
                <a:cs typeface="Tahoma"/>
              </a:rPr>
              <a:t>n</a:t>
            </a:r>
            <a:r>
              <a:rPr spc="40" dirty="0">
                <a:solidFill>
                  <a:srgbClr val="FF0000"/>
                </a:solidFill>
                <a:latin typeface="Franklin Gothic Medium" panose="020B0603020102020204" pitchFamily="34" charset="0"/>
                <a:cs typeface="Tahoma"/>
              </a:rPr>
              <a:t>ti</a:t>
            </a:r>
            <a:r>
              <a:rPr spc="70" dirty="0">
                <a:solidFill>
                  <a:srgbClr val="FF0000"/>
                </a:solidFill>
                <a:latin typeface="Franklin Gothic Medium" panose="020B0603020102020204" pitchFamily="34" charset="0"/>
                <a:cs typeface="Tahoma"/>
              </a:rPr>
              <a:t>n</a:t>
            </a:r>
            <a:r>
              <a:rPr spc="130" dirty="0">
                <a:solidFill>
                  <a:srgbClr val="FF0000"/>
                </a:solidFill>
                <a:latin typeface="Franklin Gothic Medium" panose="020B0603020102020204" pitchFamily="34" charset="0"/>
                <a:cs typeface="Tahoma"/>
              </a:rPr>
              <a:t>u</a:t>
            </a:r>
            <a:r>
              <a:rPr spc="30" dirty="0">
                <a:solidFill>
                  <a:srgbClr val="FF0000"/>
                </a:solidFill>
                <a:latin typeface="Franklin Gothic Medium" panose="020B0603020102020204" pitchFamily="34" charset="0"/>
                <a:cs typeface="Tahoma"/>
              </a:rPr>
              <a:t>i</a:t>
            </a:r>
            <a:r>
              <a:rPr spc="505" dirty="0">
                <a:solidFill>
                  <a:srgbClr val="FF0000"/>
                </a:solidFill>
                <a:latin typeface="Franklin Gothic Medium" panose="020B0603020102020204" pitchFamily="34" charset="0"/>
                <a:cs typeface="Tahoma"/>
              </a:rPr>
              <a:t>tà…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0865" y="1676400"/>
            <a:ext cx="8002270" cy="44749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-8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Contatti</a:t>
            </a:r>
            <a:r>
              <a:rPr sz="2600" spc="-2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con</a:t>
            </a:r>
            <a:r>
              <a:rPr sz="2600" spc="-7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0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le</a:t>
            </a:r>
            <a:r>
              <a:rPr sz="2600" spc="-6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3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scuole</a:t>
            </a:r>
            <a:r>
              <a:rPr sz="2600" spc="-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dell’infanzia</a:t>
            </a:r>
            <a:r>
              <a:rPr sz="2600" spc="1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7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per</a:t>
            </a:r>
            <a:r>
              <a:rPr sz="2600" spc="-5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14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il</a:t>
            </a:r>
            <a:r>
              <a:rPr sz="2600" spc="-4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8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passaggio</a:t>
            </a:r>
            <a:r>
              <a:rPr sz="2600" spc="-1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di</a:t>
            </a:r>
            <a:endParaRPr sz="26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>
              <a:lnSpc>
                <a:spcPct val="100000"/>
              </a:lnSpc>
            </a:pPr>
            <a:r>
              <a:rPr lang="it-IT" sz="2600" spc="-13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</a:t>
            </a:r>
            <a:r>
              <a:rPr sz="2600" spc="-13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nformazioni</a:t>
            </a:r>
            <a:endParaRPr lang="it-IT" sz="2600" spc="-135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>
              <a:lnSpc>
                <a:spcPct val="100000"/>
              </a:lnSpc>
            </a:pPr>
            <a:endParaRPr sz="26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marR="5080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-34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r>
              <a:rPr sz="2600" spc="3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tt</a:t>
            </a:r>
            <a:r>
              <a:rPr sz="2600" spc="-18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iv</a:t>
            </a:r>
            <a:r>
              <a:rPr sz="2600" spc="-12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</a:t>
            </a:r>
            <a:r>
              <a:rPr sz="2600" spc="3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t</a:t>
            </a:r>
            <a:r>
              <a:rPr sz="2600" spc="-21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à</a:t>
            </a:r>
            <a:r>
              <a:rPr sz="2600" spc="-6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di</a:t>
            </a:r>
            <a:r>
              <a:rPr sz="2600" spc="-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2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l</a:t>
            </a:r>
            <a:r>
              <a:rPr sz="2600" spc="-20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r>
              <a:rPr sz="2600" spc="-1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b</a:t>
            </a:r>
            <a:r>
              <a:rPr sz="2600" spc="-1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o</a:t>
            </a:r>
            <a:r>
              <a:rPr sz="2600" spc="-8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r</a:t>
            </a:r>
            <a:r>
              <a:rPr sz="2600" spc="-14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r>
              <a:rPr sz="2600" spc="3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t</a:t>
            </a:r>
            <a:r>
              <a:rPr sz="2600" spc="-1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o</a:t>
            </a:r>
            <a:r>
              <a:rPr sz="2600" spc="6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r</a:t>
            </a:r>
            <a:r>
              <a:rPr sz="2600" spc="-10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io  </a:t>
            </a:r>
            <a:r>
              <a:rPr sz="2600" spc="-15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c</a:t>
            </a:r>
            <a:r>
              <a:rPr sz="2600" spc="-1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o</a:t>
            </a:r>
            <a:r>
              <a:rPr sz="2600" spc="-114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n</a:t>
            </a:r>
            <a:r>
              <a:rPr sz="2600" spc="-7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</a:t>
            </a:r>
            <a:r>
              <a:rPr sz="2600" spc="-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5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c</a:t>
            </a:r>
            <a:r>
              <a:rPr sz="2600" spc="-1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o</a:t>
            </a:r>
            <a:r>
              <a:rPr sz="2600" spc="-18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mp</a:t>
            </a:r>
            <a:r>
              <a:rPr sz="2600" spc="-14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r>
              <a:rPr sz="2600" spc="-16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g</a:t>
            </a:r>
            <a:r>
              <a:rPr sz="2600" spc="-18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n</a:t>
            </a:r>
            <a:r>
              <a:rPr sz="2600" spc="-1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</a:t>
            </a:r>
            <a:r>
              <a:rPr sz="2600" spc="-2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di</a:t>
            </a:r>
            <a:r>
              <a:rPr sz="2600" spc="-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5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c</a:t>
            </a:r>
            <a:r>
              <a:rPr sz="2600" spc="-12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l</a:t>
            </a:r>
            <a:r>
              <a:rPr sz="2600" spc="-204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r>
              <a:rPr sz="2600" spc="-20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s</a:t>
            </a:r>
            <a:r>
              <a:rPr sz="2600" spc="-19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s</a:t>
            </a:r>
            <a:r>
              <a:rPr sz="2600" spc="-10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</a:t>
            </a:r>
            <a:r>
              <a:rPr sz="2600" spc="-6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5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q</a:t>
            </a:r>
            <a:r>
              <a:rPr sz="2600" spc="-13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u</a:t>
            </a:r>
            <a:r>
              <a:rPr sz="2600" spc="-22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r>
              <a:rPr sz="2600" spc="11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r</a:t>
            </a:r>
            <a:r>
              <a:rPr sz="2600" spc="4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t</a:t>
            </a:r>
            <a:r>
              <a:rPr sz="2600" spc="-21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endParaRPr lang="it-IT" sz="2600" spc="-21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marR="5080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endParaRPr sz="26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marR="982344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  <a:tab pos="1900555" algn="l"/>
                <a:tab pos="3156585" algn="l"/>
              </a:tabLst>
            </a:pPr>
            <a:r>
              <a:rPr sz="2600" spc="-34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r>
              <a:rPr sz="2600" spc="-6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0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se</a:t>
            </a:r>
            <a:r>
              <a:rPr sz="2600" spc="-5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t</a:t>
            </a:r>
            <a:r>
              <a:rPr sz="2600" spc="4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t</a:t>
            </a:r>
            <a:r>
              <a:rPr sz="2600" spc="-9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</a:t>
            </a:r>
            <a:r>
              <a:rPr sz="2600" spc="-16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m</a:t>
            </a:r>
            <a:r>
              <a:rPr sz="2600" spc="-1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b</a:t>
            </a:r>
            <a:r>
              <a:rPr sz="2600" spc="-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r</a:t>
            </a:r>
            <a:r>
              <a:rPr sz="2600" spc="-10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</a:t>
            </a:r>
            <a:r>
              <a:rPr sz="260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	</a:t>
            </a:r>
            <a:r>
              <a:rPr sz="2600" spc="-13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</a:t>
            </a:r>
            <a:r>
              <a:rPr sz="2600" spc="-7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5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b</a:t>
            </a:r>
            <a:r>
              <a:rPr sz="2600" spc="-22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r>
              <a:rPr sz="2600" spc="-14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mbi</a:t>
            </a:r>
            <a:r>
              <a:rPr sz="2600" spc="-1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n</a:t>
            </a:r>
            <a:r>
              <a:rPr sz="2600" spc="-1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</a:t>
            </a:r>
            <a:r>
              <a:rPr lang="it-IT" sz="2600" spc="-1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27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v</a:t>
            </a:r>
            <a:r>
              <a:rPr sz="2600" spc="-14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en</a:t>
            </a:r>
            <a:r>
              <a:rPr sz="2600" spc="-16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g</a:t>
            </a:r>
            <a:r>
              <a:rPr sz="2600" spc="-13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on</a:t>
            </a:r>
            <a:r>
              <a:rPr sz="2600" spc="-114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o</a:t>
            </a:r>
            <a:r>
              <a:rPr sz="2600" spc="-1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22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r>
              <a:rPr sz="2600" spc="-15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cc</a:t>
            </a:r>
            <a:r>
              <a:rPr sz="2600" spc="-13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o</a:t>
            </a:r>
            <a:r>
              <a:rPr sz="2600" spc="-4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l</a:t>
            </a:r>
            <a:r>
              <a:rPr sz="2600" spc="-3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t</a:t>
            </a:r>
            <a:r>
              <a:rPr sz="2600" spc="-13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</a:t>
            </a:r>
            <a:r>
              <a:rPr lang="it-IT" sz="2600" spc="-1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dai compagni delle classi quinte ( ex quarte) </a:t>
            </a:r>
          </a:p>
          <a:p>
            <a:pPr marL="287020" marR="982344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  <a:tab pos="1900555" algn="l"/>
                <a:tab pos="3156585" algn="l"/>
              </a:tabLst>
            </a:pPr>
            <a:endParaRPr sz="26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lang="it-IT" sz="2600" spc="-13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Fe</a:t>
            </a:r>
            <a:r>
              <a:rPr sz="2600" spc="-13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sta</a:t>
            </a:r>
            <a:r>
              <a:rPr sz="2600" spc="-6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4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dell’accoglienza</a:t>
            </a:r>
            <a:endParaRPr lang="it-IT" sz="2600" spc="-145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tabLst>
                <a:tab pos="287020" algn="l"/>
              </a:tabLst>
            </a:pPr>
            <a:endParaRPr lang="it-IT" sz="2600" spc="-145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404825"/>
            <a:ext cx="723773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85" dirty="0">
                <a:solidFill>
                  <a:srgbClr val="FF0000"/>
                </a:solidFill>
                <a:latin typeface="Franklin Gothic Medium" panose="020B0603020102020204" pitchFamily="34" charset="0"/>
                <a:cs typeface="Tahoma"/>
              </a:rPr>
              <a:t>Gli</a:t>
            </a:r>
            <a:r>
              <a:rPr spc="-254" dirty="0">
                <a:solidFill>
                  <a:srgbClr val="FF0000"/>
                </a:solidFill>
                <a:latin typeface="Franklin Gothic Medium" panose="020B0603020102020204" pitchFamily="34" charset="0"/>
                <a:cs typeface="Tahoma"/>
              </a:rPr>
              <a:t> </a:t>
            </a:r>
            <a:r>
              <a:rPr spc="45" dirty="0">
                <a:solidFill>
                  <a:srgbClr val="FF0000"/>
                </a:solidFill>
                <a:latin typeface="Franklin Gothic Medium" panose="020B0603020102020204" pitchFamily="34" charset="0"/>
                <a:cs typeface="Tahoma"/>
              </a:rPr>
              <a:t>insegnanti:</a:t>
            </a:r>
            <a:r>
              <a:rPr spc="-270" dirty="0">
                <a:solidFill>
                  <a:srgbClr val="FF0000"/>
                </a:solidFill>
                <a:latin typeface="Franklin Gothic Medium" panose="020B0603020102020204" pitchFamily="34" charset="0"/>
                <a:cs typeface="Tahoma"/>
              </a:rPr>
              <a:t> </a:t>
            </a:r>
            <a:r>
              <a:rPr dirty="0">
                <a:solidFill>
                  <a:srgbClr val="FF0000"/>
                </a:solidFill>
                <a:latin typeface="Franklin Gothic Medium" panose="020B0603020102020204" pitchFamily="34" charset="0"/>
                <a:cs typeface="Tahoma"/>
              </a:rPr>
              <a:t>lavoro</a:t>
            </a:r>
            <a:r>
              <a:rPr spc="-265" dirty="0">
                <a:solidFill>
                  <a:srgbClr val="FF0000"/>
                </a:solidFill>
                <a:latin typeface="Franklin Gothic Medium" panose="020B0603020102020204" pitchFamily="34" charset="0"/>
                <a:cs typeface="Tahoma"/>
              </a:rPr>
              <a:t> </a:t>
            </a:r>
            <a:r>
              <a:rPr spc="195" dirty="0">
                <a:solidFill>
                  <a:srgbClr val="FF0000"/>
                </a:solidFill>
                <a:latin typeface="Franklin Gothic Medium" panose="020B0603020102020204" pitchFamily="34" charset="0"/>
                <a:cs typeface="Tahoma"/>
              </a:rPr>
              <a:t>collegiale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943933"/>
            <a:ext cx="7804784" cy="41921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buClr>
                <a:srgbClr val="D24717"/>
              </a:buClr>
              <a:buSzPct val="84615"/>
              <a:tabLst>
                <a:tab pos="287020" algn="l"/>
              </a:tabLst>
            </a:pPr>
            <a:endParaRPr lang="it-IT" sz="2600" spc="-5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90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lang="it-IT" sz="2600" spc="-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Insegnanti di classe</a:t>
            </a:r>
          </a:p>
          <a:p>
            <a:pPr marL="287020" indent="-274320">
              <a:lnSpc>
                <a:spcPct val="100000"/>
              </a:lnSpc>
              <a:spcBef>
                <a:spcPts val="90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endParaRPr lang="it-IT" sz="2600" spc="-11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indent="-274320">
              <a:spcBef>
                <a:spcPts val="90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lang="it-IT" sz="2600" spc="-14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Insegnante</a:t>
            </a:r>
            <a:r>
              <a:rPr lang="it-IT" sz="2600" spc="-2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lang="it-IT" sz="2600" spc="-1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di</a:t>
            </a:r>
            <a:r>
              <a:rPr lang="it-IT" sz="2600" spc="-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lang="it-IT" sz="2600" spc="-16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religione/</a:t>
            </a:r>
            <a:r>
              <a:rPr lang="it-IT" sz="2600" spc="-4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lang="it-IT" sz="2600" spc="-1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attività</a:t>
            </a:r>
            <a:r>
              <a:rPr lang="it-IT" sz="2600" spc="-5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lang="it-IT" sz="2600" spc="-21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alternativa</a:t>
            </a:r>
          </a:p>
          <a:p>
            <a:pPr marL="287020" indent="-274320">
              <a:spcBef>
                <a:spcPts val="90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endParaRPr lang="it-IT" sz="26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indent="-274320">
              <a:spcBef>
                <a:spcPts val="90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lang="it-IT" sz="2600" spc="-21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Insegnante di inglese</a:t>
            </a:r>
          </a:p>
          <a:p>
            <a:pPr marL="287020" indent="-274320">
              <a:spcBef>
                <a:spcPts val="90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endParaRPr lang="it-IT" sz="26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90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-14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Insegnante</a:t>
            </a:r>
            <a:r>
              <a:rPr sz="2600" spc="-2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di</a:t>
            </a:r>
            <a:r>
              <a:rPr sz="2600" spc="-3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29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sostegno</a:t>
            </a:r>
            <a:r>
              <a:rPr sz="2600" spc="-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1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nelle</a:t>
            </a:r>
            <a:r>
              <a:rPr sz="2600" spc="-6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7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classi</a:t>
            </a:r>
            <a:r>
              <a:rPr sz="2600" spc="-4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2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che</a:t>
            </a:r>
            <a:r>
              <a:rPr sz="2600" spc="-8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2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ne</a:t>
            </a:r>
            <a:r>
              <a:rPr sz="2600" spc="-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5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hanno</a:t>
            </a:r>
            <a:r>
              <a:rPr sz="2600" spc="-1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5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diritto</a:t>
            </a:r>
            <a:endParaRPr lang="it-IT" sz="2600" spc="-5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  <a:buClr>
                <a:srgbClr val="D24717"/>
              </a:buClr>
              <a:buSzPct val="84615"/>
              <a:tabLst>
                <a:tab pos="287020" algn="l"/>
              </a:tabLst>
            </a:pPr>
            <a:endParaRPr sz="26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-42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</a:t>
            </a:r>
            <a:r>
              <a:rPr sz="2600" spc="-30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du</a:t>
            </a:r>
            <a:r>
              <a:rPr sz="2600" spc="-26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c</a:t>
            </a:r>
            <a:r>
              <a:rPr sz="2600" spc="-29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r>
              <a:rPr sz="2600" spc="-14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t</a:t>
            </a:r>
            <a:r>
              <a:rPr sz="2600" spc="-27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o</a:t>
            </a:r>
            <a:r>
              <a:rPr sz="2600" spc="-22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r</a:t>
            </a:r>
            <a:r>
              <a:rPr sz="2600" spc="-10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</a:t>
            </a:r>
            <a:r>
              <a:rPr sz="2600" spc="-4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p</a:t>
            </a:r>
            <a:r>
              <a:rPr sz="2600" spc="-4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er</a:t>
            </a:r>
            <a:r>
              <a:rPr sz="2600" spc="-5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22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r>
              <a:rPr sz="2600" spc="-8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l</a:t>
            </a:r>
            <a:r>
              <a:rPr sz="2600" spc="-15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u</a:t>
            </a:r>
            <a:r>
              <a:rPr sz="2600" spc="-1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nni</a:t>
            </a:r>
            <a:r>
              <a:rPr sz="260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5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c</a:t>
            </a:r>
            <a:r>
              <a:rPr sz="2600" spc="-1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o</a:t>
            </a:r>
            <a:r>
              <a:rPr sz="2600" spc="-114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n</a:t>
            </a:r>
            <a:r>
              <a:rPr sz="2600" spc="-6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3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d</a:t>
            </a:r>
            <a:r>
              <a:rPr sz="2600" spc="-14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</a:t>
            </a:r>
            <a:r>
              <a:rPr sz="2600" spc="-19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s</a:t>
            </a:r>
            <a:r>
              <a:rPr sz="2600" spc="-22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r>
              <a:rPr sz="2600" spc="-15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b</a:t>
            </a:r>
            <a:r>
              <a:rPr sz="2600" spc="-114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</a:t>
            </a:r>
            <a:r>
              <a:rPr sz="2600" spc="-11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l</a:t>
            </a:r>
            <a:r>
              <a:rPr sz="2600" spc="-5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</a:t>
            </a:r>
            <a:r>
              <a:rPr sz="2600" spc="-3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t</a:t>
            </a:r>
            <a:r>
              <a:rPr sz="2600" spc="-21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à</a:t>
            </a:r>
            <a:r>
              <a:rPr lang="it-IT" sz="2600" spc="-21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che ne hanno diritto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29400" y="5124676"/>
            <a:ext cx="2228088" cy="132849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7868" rIns="0" bIns="0" rtlCol="0">
            <a:spAutoFit/>
          </a:bodyPr>
          <a:lstStyle/>
          <a:p>
            <a:pPr marL="198120" marR="5080">
              <a:lnSpc>
                <a:spcPct val="100000"/>
              </a:lnSpc>
              <a:spcBef>
                <a:spcPts val="100"/>
              </a:spcBef>
            </a:pPr>
            <a:r>
              <a:rPr sz="3600" spc="130" dirty="0">
                <a:solidFill>
                  <a:srgbClr val="FF0000"/>
                </a:solidFill>
                <a:latin typeface="Tahoma"/>
                <a:cs typeface="Tahoma"/>
              </a:rPr>
              <a:t>Cosa</a:t>
            </a:r>
            <a:r>
              <a:rPr sz="3600" spc="-2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600" spc="-30" dirty="0">
                <a:solidFill>
                  <a:srgbClr val="FF0000"/>
                </a:solidFill>
                <a:latin typeface="Tahoma"/>
                <a:cs typeface="Tahoma"/>
              </a:rPr>
              <a:t>devono</a:t>
            </a:r>
            <a:r>
              <a:rPr sz="3600" spc="-2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600" spc="170" dirty="0">
                <a:solidFill>
                  <a:srgbClr val="FF0000"/>
                </a:solidFill>
                <a:latin typeface="Tahoma"/>
                <a:cs typeface="Tahoma"/>
              </a:rPr>
              <a:t>già</a:t>
            </a:r>
            <a:r>
              <a:rPr sz="3600" spc="-2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600" spc="-5" dirty="0">
                <a:solidFill>
                  <a:srgbClr val="FF0000"/>
                </a:solidFill>
                <a:latin typeface="Tahoma"/>
                <a:cs typeface="Tahoma"/>
              </a:rPr>
              <a:t>saper</a:t>
            </a:r>
            <a:r>
              <a:rPr sz="3600" spc="-229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600" spc="70" dirty="0">
                <a:solidFill>
                  <a:srgbClr val="FF0000"/>
                </a:solidFill>
                <a:latin typeface="Tahoma"/>
                <a:cs typeface="Tahoma"/>
              </a:rPr>
              <a:t>fare</a:t>
            </a:r>
            <a:r>
              <a:rPr sz="3600" spc="-254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600" spc="220" dirty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3600" spc="-229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600" spc="80" dirty="0">
                <a:solidFill>
                  <a:srgbClr val="FF0000"/>
                </a:solidFill>
                <a:latin typeface="Tahoma"/>
                <a:cs typeface="Tahoma"/>
              </a:rPr>
              <a:t>bambini </a:t>
            </a:r>
            <a:r>
              <a:rPr sz="3600" spc="-11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600" spc="125" dirty="0">
                <a:solidFill>
                  <a:srgbClr val="FF0000"/>
                </a:solidFill>
                <a:latin typeface="Tahoma"/>
                <a:cs typeface="Tahoma"/>
              </a:rPr>
              <a:t>che</a:t>
            </a:r>
            <a:r>
              <a:rPr sz="3600" spc="-2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600" spc="-5" dirty="0">
                <a:solidFill>
                  <a:srgbClr val="FF0000"/>
                </a:solidFill>
                <a:latin typeface="Tahoma"/>
                <a:cs typeface="Tahoma"/>
              </a:rPr>
              <a:t>arrivano</a:t>
            </a:r>
            <a:r>
              <a:rPr sz="3600" spc="-2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600" spc="215" dirty="0">
                <a:solidFill>
                  <a:srgbClr val="FF0000"/>
                </a:solidFill>
                <a:latin typeface="Tahoma"/>
                <a:cs typeface="Tahoma"/>
              </a:rPr>
              <a:t>alla</a:t>
            </a:r>
            <a:r>
              <a:rPr sz="3600" spc="-229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600" spc="80" dirty="0">
                <a:solidFill>
                  <a:srgbClr val="FF0000"/>
                </a:solidFill>
                <a:latin typeface="Tahoma"/>
                <a:cs typeface="Tahoma"/>
              </a:rPr>
              <a:t>scuola</a:t>
            </a:r>
            <a:r>
              <a:rPr sz="3600" spc="-254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600" spc="75" dirty="0">
                <a:solidFill>
                  <a:srgbClr val="FF0000"/>
                </a:solidFill>
                <a:latin typeface="Tahoma"/>
                <a:cs typeface="Tahoma"/>
              </a:rPr>
              <a:t>primaria?</a:t>
            </a:r>
            <a:endParaRPr sz="36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9616" y="2572511"/>
            <a:ext cx="5715000" cy="378866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244" y="775979"/>
            <a:ext cx="8074356" cy="567540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360"/>
              </a:spcBef>
              <a:buClr>
                <a:srgbClr val="D24717"/>
              </a:buClr>
              <a:buSzPct val="83928"/>
              <a:buFont typeface="Segoe UI Symbol"/>
              <a:buChar char="⚫"/>
              <a:tabLst>
                <a:tab pos="287020" algn="l"/>
              </a:tabLst>
            </a:pPr>
            <a:r>
              <a:rPr sz="2800" spc="-30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SALUTARE</a:t>
            </a:r>
            <a:endParaRPr sz="28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270"/>
              </a:spcBef>
              <a:buClr>
                <a:srgbClr val="D24717"/>
              </a:buClr>
              <a:buSzPct val="83928"/>
              <a:buFont typeface="Segoe UI Symbol"/>
              <a:buChar char="⚫"/>
              <a:tabLst>
                <a:tab pos="287020" algn="l"/>
              </a:tabLst>
            </a:pPr>
            <a:r>
              <a:rPr sz="2800" spc="-22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RINGRAZIARE</a:t>
            </a:r>
            <a:endParaRPr sz="28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265"/>
              </a:spcBef>
              <a:buClr>
                <a:srgbClr val="D24717"/>
              </a:buClr>
              <a:buSzPct val="83928"/>
              <a:buFont typeface="Segoe UI Symbol"/>
              <a:buChar char="⚫"/>
              <a:tabLst>
                <a:tab pos="287020" algn="l"/>
              </a:tabLst>
            </a:pPr>
            <a:r>
              <a:rPr sz="2800" spc="-204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CH</a:t>
            </a:r>
            <a:r>
              <a:rPr sz="2800" spc="-114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</a:t>
            </a:r>
            <a:r>
              <a:rPr sz="2800" spc="-24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ED</a:t>
            </a:r>
            <a:r>
              <a:rPr sz="2800" spc="-21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</a:t>
            </a:r>
            <a:r>
              <a:rPr sz="2800" spc="-19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R</a:t>
            </a:r>
            <a:r>
              <a:rPr sz="2800" spc="-28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</a:t>
            </a:r>
            <a:r>
              <a:rPr sz="2800" spc="-14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800" spc="-1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P</a:t>
            </a:r>
            <a:r>
              <a:rPr sz="2800" spc="-229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</a:t>
            </a:r>
            <a:r>
              <a:rPr sz="2800" spc="-23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R</a:t>
            </a:r>
            <a:r>
              <a:rPr sz="2800" spc="-36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MES</a:t>
            </a:r>
            <a:r>
              <a:rPr sz="2800" spc="-31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S</a:t>
            </a:r>
            <a:r>
              <a:rPr sz="2800" spc="2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O</a:t>
            </a:r>
            <a:r>
              <a:rPr sz="2800" spc="-16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800" spc="-28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</a:t>
            </a:r>
            <a:r>
              <a:rPr sz="2800" spc="-9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800" spc="-1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P</a:t>
            </a:r>
            <a:r>
              <a:rPr sz="2800" spc="-24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ER</a:t>
            </a:r>
            <a:r>
              <a:rPr sz="2800" spc="-11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800" spc="-36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F</a:t>
            </a:r>
            <a:r>
              <a:rPr sz="2800" spc="-63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r>
              <a:rPr sz="2800" spc="-49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V</a:t>
            </a:r>
            <a:r>
              <a:rPr sz="2800" spc="-15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ORE</a:t>
            </a:r>
            <a:endParaRPr sz="28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265"/>
              </a:spcBef>
              <a:buClr>
                <a:srgbClr val="D24717"/>
              </a:buClr>
              <a:buSzPct val="83928"/>
              <a:buFont typeface="Segoe UI Symbol"/>
              <a:buChar char="⚫"/>
              <a:tabLst>
                <a:tab pos="287020" algn="l"/>
              </a:tabLst>
            </a:pPr>
            <a:r>
              <a:rPr sz="2800" spc="-204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CH</a:t>
            </a:r>
            <a:r>
              <a:rPr sz="2800" spc="-11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</a:t>
            </a:r>
            <a:r>
              <a:rPr sz="2800" spc="-24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ED</a:t>
            </a:r>
            <a:r>
              <a:rPr sz="2800" spc="-22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</a:t>
            </a:r>
            <a:r>
              <a:rPr sz="2800" spc="-19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R</a:t>
            </a:r>
            <a:r>
              <a:rPr sz="2800" spc="-28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</a:t>
            </a:r>
            <a:r>
              <a:rPr sz="2800" spc="-14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800" spc="-28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SCUSA</a:t>
            </a:r>
            <a:endParaRPr sz="28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265"/>
              </a:spcBef>
              <a:buClr>
                <a:srgbClr val="D24717"/>
              </a:buClr>
              <a:buSzPct val="83928"/>
              <a:buFont typeface="Segoe UI Symbol"/>
              <a:buChar char="⚫"/>
              <a:tabLst>
                <a:tab pos="287020" algn="l"/>
              </a:tabLst>
            </a:pPr>
            <a:r>
              <a:rPr sz="2800" spc="-19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PERDONARE</a:t>
            </a:r>
            <a:endParaRPr sz="28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265"/>
              </a:spcBef>
              <a:buClr>
                <a:srgbClr val="D24717"/>
              </a:buClr>
              <a:buSzPct val="83928"/>
              <a:buFont typeface="Segoe UI Symbol"/>
              <a:buChar char="⚫"/>
              <a:tabLst>
                <a:tab pos="287020" algn="l"/>
              </a:tabLst>
            </a:pPr>
            <a:r>
              <a:rPr sz="2800" spc="-3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r>
              <a:rPr sz="2800" spc="-27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S</a:t>
            </a:r>
            <a:r>
              <a:rPr sz="2800" spc="-26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P</a:t>
            </a:r>
            <a:r>
              <a:rPr sz="2800" spc="-204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</a:t>
            </a:r>
            <a:r>
              <a:rPr sz="2800" spc="-20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T</a:t>
            </a:r>
            <a:r>
              <a:rPr sz="2800" spc="-37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T</a:t>
            </a:r>
            <a:r>
              <a:rPr sz="2800" spc="-3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r>
              <a:rPr sz="2800" spc="-21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R</a:t>
            </a:r>
            <a:r>
              <a:rPr sz="2800" spc="-28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</a:t>
            </a:r>
            <a:r>
              <a:rPr sz="2800" spc="-16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800" spc="-1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UN</a:t>
            </a:r>
            <a:r>
              <a:rPr sz="2800" spc="-8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800" spc="-1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P</a:t>
            </a:r>
            <a:r>
              <a:rPr sz="2800" spc="-6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O</a:t>
            </a:r>
            <a:r>
              <a:rPr sz="2800" spc="-4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’</a:t>
            </a:r>
            <a:r>
              <a:rPr sz="2800" spc="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…</a:t>
            </a:r>
            <a:endParaRPr lang="it-IT" sz="2800" spc="5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  <a:buClr>
                <a:srgbClr val="D24717"/>
              </a:buClr>
              <a:buSzPct val="83928"/>
              <a:tabLst>
                <a:tab pos="287020" algn="l"/>
              </a:tabLst>
            </a:pPr>
            <a:endParaRPr sz="28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it-IT" sz="2800" i="1" dirty="0">
                <a:solidFill>
                  <a:srgbClr val="FF0000"/>
                </a:solidFill>
                <a:latin typeface="Franklin Gothic Medium" panose="020B0603020102020204" pitchFamily="34" charset="0"/>
                <a:cs typeface="Times New Roman"/>
              </a:rPr>
              <a:t>Cari genitori, tutto il resto glielo </a:t>
            </a:r>
            <a:r>
              <a:rPr lang="it-IT" sz="2800" i="1" dirty="0" err="1">
                <a:solidFill>
                  <a:srgbClr val="FF0000"/>
                </a:solidFill>
                <a:latin typeface="Franklin Gothic Medium" panose="020B0603020102020204" pitchFamily="34" charset="0"/>
                <a:cs typeface="Times New Roman"/>
              </a:rPr>
              <a:t>insegnamo</a:t>
            </a:r>
            <a:r>
              <a:rPr lang="it-IT" sz="2800" i="1" dirty="0">
                <a:solidFill>
                  <a:srgbClr val="FF0000"/>
                </a:solidFill>
                <a:latin typeface="Franklin Gothic Medium" panose="020B0603020102020204" pitchFamily="34" charset="0"/>
                <a:cs typeface="Times New Roman"/>
              </a:rPr>
              <a:t> noi, con la vostra collaborazione, ovviamente!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sz="3200" i="1" dirty="0">
              <a:solidFill>
                <a:srgbClr val="FF0000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63525" marR="5080" indent="19050" algn="ctr">
              <a:lnSpc>
                <a:spcPts val="3629"/>
              </a:lnSpc>
              <a:spcBef>
                <a:spcPts val="90"/>
              </a:spcBef>
            </a:pPr>
            <a:r>
              <a:rPr sz="2800" b="1" i="1" spc="-245" dirty="0" err="1">
                <a:solidFill>
                  <a:srgbClr val="00B050"/>
                </a:solidFill>
                <a:latin typeface="Times New Roman"/>
                <a:cs typeface="Times New Roman"/>
              </a:rPr>
              <a:t>P</a:t>
            </a:r>
            <a:r>
              <a:rPr sz="2800" b="1" i="1" spc="-120" dirty="0" err="1">
                <a:solidFill>
                  <a:srgbClr val="00B050"/>
                </a:solidFill>
                <a:latin typeface="Times New Roman"/>
                <a:cs typeface="Times New Roman"/>
              </a:rPr>
              <a:t>e</a:t>
            </a:r>
            <a:r>
              <a:rPr sz="2800" b="1" i="1" spc="-60" dirty="0" err="1">
                <a:solidFill>
                  <a:srgbClr val="00B050"/>
                </a:solidFill>
                <a:latin typeface="Times New Roman"/>
                <a:cs typeface="Times New Roman"/>
              </a:rPr>
              <a:t>r</a:t>
            </a:r>
            <a:r>
              <a:rPr sz="2800" b="1" i="1" spc="-260" dirty="0" err="1">
                <a:solidFill>
                  <a:srgbClr val="00B050"/>
                </a:solidFill>
                <a:latin typeface="Times New Roman"/>
                <a:cs typeface="Times New Roman"/>
              </a:rPr>
              <a:t>c</a:t>
            </a:r>
            <a:r>
              <a:rPr sz="2800" b="1" i="1" spc="-120" dirty="0" err="1">
                <a:solidFill>
                  <a:srgbClr val="00B050"/>
                </a:solidFill>
                <a:latin typeface="Times New Roman"/>
                <a:cs typeface="Times New Roman"/>
              </a:rPr>
              <a:t>h</a:t>
            </a:r>
            <a:r>
              <a:rPr sz="2800" b="1" i="1" spc="-105" dirty="0" err="1">
                <a:solidFill>
                  <a:srgbClr val="00B050"/>
                </a:solidFill>
                <a:latin typeface="Times New Roman"/>
                <a:cs typeface="Times New Roman"/>
              </a:rPr>
              <a:t>é</a:t>
            </a:r>
            <a:r>
              <a:rPr sz="2800" b="1" i="1" spc="-80" dirty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sz="2800" b="1" i="1" spc="5" dirty="0">
                <a:solidFill>
                  <a:srgbClr val="00B050"/>
                </a:solidFill>
                <a:latin typeface="Times New Roman"/>
                <a:cs typeface="Times New Roman"/>
              </a:rPr>
              <a:t>la</a:t>
            </a:r>
            <a:r>
              <a:rPr sz="2800" b="1" i="1" spc="-100" dirty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sz="2800" b="1" i="1" spc="-180" dirty="0">
                <a:solidFill>
                  <a:srgbClr val="00B050"/>
                </a:solidFill>
                <a:latin typeface="Times New Roman"/>
                <a:cs typeface="Times New Roman"/>
              </a:rPr>
              <a:t>s</a:t>
            </a:r>
            <a:r>
              <a:rPr sz="2800" b="1" i="1" spc="-215" dirty="0">
                <a:solidFill>
                  <a:srgbClr val="00B050"/>
                </a:solidFill>
                <a:latin typeface="Times New Roman"/>
                <a:cs typeface="Times New Roman"/>
              </a:rPr>
              <a:t>c</a:t>
            </a:r>
            <a:r>
              <a:rPr sz="2800" b="1" i="1" spc="-120" dirty="0">
                <a:solidFill>
                  <a:srgbClr val="00B050"/>
                </a:solidFill>
                <a:latin typeface="Times New Roman"/>
                <a:cs typeface="Times New Roman"/>
              </a:rPr>
              <a:t>u</a:t>
            </a:r>
            <a:r>
              <a:rPr sz="2800" b="1" i="1" spc="-65" dirty="0">
                <a:solidFill>
                  <a:srgbClr val="00B050"/>
                </a:solidFill>
                <a:latin typeface="Times New Roman"/>
                <a:cs typeface="Times New Roman"/>
              </a:rPr>
              <a:t>ola</a:t>
            </a:r>
            <a:r>
              <a:rPr sz="2800" b="1" i="1" spc="-85" dirty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sz="2800" b="1" i="1" spc="-105" dirty="0">
                <a:solidFill>
                  <a:srgbClr val="00B050"/>
                </a:solidFill>
                <a:latin typeface="Times New Roman"/>
                <a:cs typeface="Times New Roman"/>
              </a:rPr>
              <a:t>è</a:t>
            </a:r>
            <a:r>
              <a:rPr sz="2800" b="1" i="1" spc="-65" dirty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sz="2800" b="1" i="1" spc="5" dirty="0">
                <a:solidFill>
                  <a:srgbClr val="00B050"/>
                </a:solidFill>
                <a:latin typeface="Times New Roman"/>
                <a:cs typeface="Times New Roman"/>
              </a:rPr>
              <a:t>la</a:t>
            </a:r>
            <a:r>
              <a:rPr sz="2800" b="1" i="1" spc="-90" dirty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sz="2800" b="1" i="1" spc="-110" dirty="0">
                <a:solidFill>
                  <a:srgbClr val="00B050"/>
                </a:solidFill>
                <a:latin typeface="Times New Roman"/>
                <a:cs typeface="Times New Roman"/>
              </a:rPr>
              <a:t>s</a:t>
            </a:r>
            <a:r>
              <a:rPr sz="2800" b="1" i="1" spc="-135" dirty="0">
                <a:solidFill>
                  <a:srgbClr val="00B050"/>
                </a:solidFill>
                <a:latin typeface="Times New Roman"/>
                <a:cs typeface="Times New Roman"/>
              </a:rPr>
              <a:t>e</a:t>
            </a:r>
            <a:r>
              <a:rPr sz="2800" b="1" i="1" spc="-260" dirty="0">
                <a:solidFill>
                  <a:srgbClr val="00B050"/>
                </a:solidFill>
                <a:latin typeface="Times New Roman"/>
                <a:cs typeface="Times New Roman"/>
              </a:rPr>
              <a:t>c</a:t>
            </a:r>
            <a:r>
              <a:rPr sz="2800" b="1" i="1" spc="-155" dirty="0">
                <a:solidFill>
                  <a:srgbClr val="00B050"/>
                </a:solidFill>
                <a:latin typeface="Times New Roman"/>
                <a:cs typeface="Times New Roman"/>
              </a:rPr>
              <a:t>o</a:t>
            </a:r>
            <a:r>
              <a:rPr sz="2800" b="1" i="1" spc="-170" dirty="0">
                <a:solidFill>
                  <a:srgbClr val="00B050"/>
                </a:solidFill>
                <a:latin typeface="Times New Roman"/>
                <a:cs typeface="Times New Roman"/>
              </a:rPr>
              <a:t>n</a:t>
            </a:r>
            <a:r>
              <a:rPr sz="2800" b="1" i="1" spc="-15" dirty="0">
                <a:solidFill>
                  <a:srgbClr val="00B050"/>
                </a:solidFill>
                <a:latin typeface="Times New Roman"/>
                <a:cs typeface="Times New Roman"/>
              </a:rPr>
              <a:t>d</a:t>
            </a:r>
            <a:r>
              <a:rPr sz="2800" b="1" i="1" spc="-10" dirty="0">
                <a:solidFill>
                  <a:srgbClr val="00B050"/>
                </a:solidFill>
                <a:latin typeface="Times New Roman"/>
                <a:cs typeface="Times New Roman"/>
              </a:rPr>
              <a:t>a</a:t>
            </a:r>
            <a:r>
              <a:rPr sz="2800" b="1" i="1" spc="-70" dirty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sz="2800" b="1" i="1" spc="-145" dirty="0">
                <a:solidFill>
                  <a:srgbClr val="00B050"/>
                </a:solidFill>
                <a:latin typeface="Times New Roman"/>
                <a:cs typeface="Times New Roman"/>
              </a:rPr>
              <a:t>f</a:t>
            </a:r>
            <a:r>
              <a:rPr sz="2800" b="1" i="1" spc="15" dirty="0">
                <a:solidFill>
                  <a:srgbClr val="00B050"/>
                </a:solidFill>
                <a:latin typeface="Times New Roman"/>
                <a:cs typeface="Times New Roman"/>
              </a:rPr>
              <a:t>a</a:t>
            </a:r>
            <a:r>
              <a:rPr sz="2800" b="1" i="1" spc="-30" dirty="0">
                <a:solidFill>
                  <a:srgbClr val="00B050"/>
                </a:solidFill>
                <a:latin typeface="Times New Roman"/>
                <a:cs typeface="Times New Roman"/>
              </a:rPr>
              <a:t>migli</a:t>
            </a:r>
            <a:r>
              <a:rPr sz="2800" b="1" i="1" spc="-20" dirty="0">
                <a:solidFill>
                  <a:srgbClr val="00B050"/>
                </a:solidFill>
                <a:latin typeface="Times New Roman"/>
                <a:cs typeface="Times New Roman"/>
              </a:rPr>
              <a:t>a</a:t>
            </a:r>
            <a:r>
              <a:rPr sz="2800" b="1" i="1" spc="30" dirty="0">
                <a:solidFill>
                  <a:srgbClr val="00B050"/>
                </a:solidFill>
                <a:latin typeface="Times New Roman"/>
                <a:cs typeface="Times New Roman"/>
              </a:rPr>
              <a:t>,  </a:t>
            </a:r>
            <a:endParaRPr lang="it-IT" sz="2800" b="1" i="1" spc="30" dirty="0">
              <a:solidFill>
                <a:srgbClr val="00B050"/>
              </a:solidFill>
              <a:latin typeface="Times New Roman"/>
              <a:cs typeface="Times New Roman"/>
            </a:endParaRPr>
          </a:p>
          <a:p>
            <a:pPr marL="263525" marR="5080" indent="19050" algn="ctr">
              <a:lnSpc>
                <a:spcPts val="3629"/>
              </a:lnSpc>
              <a:spcBef>
                <a:spcPts val="90"/>
              </a:spcBef>
            </a:pPr>
            <a:r>
              <a:rPr sz="2800" b="1" i="1" spc="5" dirty="0">
                <a:solidFill>
                  <a:srgbClr val="00B050"/>
                </a:solidFill>
                <a:latin typeface="Times New Roman"/>
                <a:cs typeface="Times New Roman"/>
              </a:rPr>
              <a:t>la</a:t>
            </a:r>
            <a:r>
              <a:rPr sz="2800" b="1" i="1" spc="-90" dirty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sz="2800" b="1" i="1" spc="-145" dirty="0">
                <a:solidFill>
                  <a:srgbClr val="00B050"/>
                </a:solidFill>
                <a:latin typeface="Times New Roman"/>
                <a:cs typeface="Times New Roman"/>
              </a:rPr>
              <a:t>f</a:t>
            </a:r>
            <a:r>
              <a:rPr sz="2800" b="1" i="1" spc="10" dirty="0">
                <a:solidFill>
                  <a:srgbClr val="00B050"/>
                </a:solidFill>
                <a:latin typeface="Times New Roman"/>
                <a:cs typeface="Times New Roman"/>
              </a:rPr>
              <a:t>a</a:t>
            </a:r>
            <a:r>
              <a:rPr sz="2800" b="1" i="1" spc="-65" dirty="0">
                <a:solidFill>
                  <a:srgbClr val="00B050"/>
                </a:solidFill>
                <a:latin typeface="Times New Roman"/>
                <a:cs typeface="Times New Roman"/>
              </a:rPr>
              <a:t>mi</a:t>
            </a:r>
            <a:r>
              <a:rPr sz="2800" b="1" i="1" spc="-70" dirty="0">
                <a:solidFill>
                  <a:srgbClr val="00B050"/>
                </a:solidFill>
                <a:latin typeface="Times New Roman"/>
                <a:cs typeface="Times New Roman"/>
              </a:rPr>
              <a:t>g</a:t>
            </a:r>
            <a:r>
              <a:rPr sz="2800" b="1" i="1" spc="5" dirty="0">
                <a:solidFill>
                  <a:srgbClr val="00B050"/>
                </a:solidFill>
                <a:latin typeface="Times New Roman"/>
                <a:cs typeface="Times New Roman"/>
              </a:rPr>
              <a:t>lia</a:t>
            </a:r>
            <a:r>
              <a:rPr sz="2800" b="1" i="1" spc="-114" dirty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sz="2800" b="1" i="1" spc="-105" dirty="0">
                <a:solidFill>
                  <a:srgbClr val="00B050"/>
                </a:solidFill>
                <a:latin typeface="Times New Roman"/>
                <a:cs typeface="Times New Roman"/>
              </a:rPr>
              <a:t>è</a:t>
            </a:r>
            <a:r>
              <a:rPr sz="2800" b="1" i="1" spc="-85" dirty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sz="2800" b="1" i="1" spc="5" dirty="0">
                <a:solidFill>
                  <a:srgbClr val="00B050"/>
                </a:solidFill>
                <a:latin typeface="Times New Roman"/>
                <a:cs typeface="Times New Roman"/>
              </a:rPr>
              <a:t>la</a:t>
            </a:r>
            <a:r>
              <a:rPr sz="2800" b="1" i="1" spc="-95" dirty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sz="2800" b="1" i="1" spc="-35" dirty="0">
                <a:solidFill>
                  <a:srgbClr val="00B050"/>
                </a:solidFill>
                <a:latin typeface="Times New Roman"/>
                <a:cs typeface="Times New Roman"/>
              </a:rPr>
              <a:t>p</a:t>
            </a:r>
            <a:r>
              <a:rPr sz="2800" b="1" i="1" spc="-40" dirty="0">
                <a:solidFill>
                  <a:srgbClr val="00B050"/>
                </a:solidFill>
                <a:latin typeface="Times New Roman"/>
                <a:cs typeface="Times New Roman"/>
              </a:rPr>
              <a:t>rima</a:t>
            </a:r>
            <a:r>
              <a:rPr sz="2800" b="1" i="1" spc="-70" dirty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sz="2800" b="1" i="1" spc="-135" dirty="0">
                <a:solidFill>
                  <a:srgbClr val="00B050"/>
                </a:solidFill>
                <a:latin typeface="Times New Roman"/>
                <a:cs typeface="Times New Roman"/>
              </a:rPr>
              <a:t>s</a:t>
            </a:r>
            <a:r>
              <a:rPr sz="2800" b="1" i="1" spc="-265" dirty="0">
                <a:solidFill>
                  <a:srgbClr val="00B050"/>
                </a:solidFill>
                <a:latin typeface="Times New Roman"/>
                <a:cs typeface="Times New Roman"/>
              </a:rPr>
              <a:t>c</a:t>
            </a:r>
            <a:r>
              <a:rPr sz="2800" b="1" i="1" spc="-125" dirty="0">
                <a:solidFill>
                  <a:srgbClr val="00B050"/>
                </a:solidFill>
                <a:latin typeface="Times New Roman"/>
                <a:cs typeface="Times New Roman"/>
              </a:rPr>
              <a:t>uo</a:t>
            </a:r>
            <a:r>
              <a:rPr sz="2800" b="1" i="1" spc="-65" dirty="0">
                <a:solidFill>
                  <a:srgbClr val="00B050"/>
                </a:solidFill>
                <a:latin typeface="Times New Roman"/>
                <a:cs typeface="Times New Roman"/>
              </a:rPr>
              <a:t>l</a:t>
            </a:r>
            <a:r>
              <a:rPr sz="2800" b="1" i="1" spc="10" dirty="0">
                <a:solidFill>
                  <a:srgbClr val="00B050"/>
                </a:solidFill>
                <a:latin typeface="Times New Roman"/>
                <a:cs typeface="Times New Roman"/>
              </a:rPr>
              <a:t>a</a:t>
            </a:r>
            <a:r>
              <a:rPr sz="2800" b="1" i="1" spc="30" dirty="0">
                <a:solidFill>
                  <a:srgbClr val="00B050"/>
                </a:solidFill>
                <a:latin typeface="Times New Roman"/>
                <a:cs typeface="Times New Roman"/>
              </a:rPr>
              <a:t>.</a:t>
            </a:r>
            <a:endParaRPr sz="2800" dirty="0">
              <a:solidFill>
                <a:srgbClr val="00B05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947750"/>
            <a:ext cx="8071510" cy="5065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10"/>
              </a:spcBef>
            </a:pPr>
            <a:r>
              <a:rPr sz="3200" spc="-35" dirty="0">
                <a:solidFill>
                  <a:srgbClr val="FF0000"/>
                </a:solidFill>
              </a:rPr>
              <a:t>Gli</a:t>
            </a:r>
            <a:r>
              <a:rPr sz="3200" spc="-10" dirty="0">
                <a:solidFill>
                  <a:srgbClr val="FF0000"/>
                </a:solidFill>
              </a:rPr>
              <a:t> </a:t>
            </a:r>
            <a:r>
              <a:rPr sz="3200" spc="-40" dirty="0">
                <a:solidFill>
                  <a:srgbClr val="FF0000"/>
                </a:solidFill>
              </a:rPr>
              <a:t>anticipi </a:t>
            </a:r>
            <a:r>
              <a:rPr sz="3200" spc="-10" dirty="0">
                <a:solidFill>
                  <a:srgbClr val="FF0000"/>
                </a:solidFill>
              </a:rPr>
              <a:t>(per</a:t>
            </a:r>
            <a:r>
              <a:rPr sz="3200" spc="-30" dirty="0">
                <a:solidFill>
                  <a:srgbClr val="FF0000"/>
                </a:solidFill>
              </a:rPr>
              <a:t> </a:t>
            </a:r>
            <a:r>
              <a:rPr sz="3200" spc="-20" dirty="0">
                <a:solidFill>
                  <a:srgbClr val="FF0000"/>
                </a:solidFill>
              </a:rPr>
              <a:t>chi</a:t>
            </a:r>
            <a:r>
              <a:rPr sz="3200" spc="-30" dirty="0">
                <a:solidFill>
                  <a:srgbClr val="FF0000"/>
                </a:solidFill>
              </a:rPr>
              <a:t> </a:t>
            </a:r>
            <a:r>
              <a:rPr lang="it-IT" sz="3200" spc="-70" dirty="0">
                <a:solidFill>
                  <a:srgbClr val="FF0000"/>
                </a:solidFill>
              </a:rPr>
              <a:t>compie</a:t>
            </a:r>
            <a:r>
              <a:rPr sz="3200" dirty="0">
                <a:solidFill>
                  <a:srgbClr val="FF0000"/>
                </a:solidFill>
              </a:rPr>
              <a:t> </a:t>
            </a:r>
            <a:r>
              <a:rPr sz="3200" spc="5" dirty="0">
                <a:solidFill>
                  <a:srgbClr val="FF0000"/>
                </a:solidFill>
              </a:rPr>
              <a:t>6</a:t>
            </a:r>
            <a:r>
              <a:rPr sz="3200" spc="-30" dirty="0">
                <a:solidFill>
                  <a:srgbClr val="FF0000"/>
                </a:solidFill>
              </a:rPr>
              <a:t> </a:t>
            </a:r>
            <a:r>
              <a:rPr sz="3200" spc="-25" dirty="0">
                <a:solidFill>
                  <a:srgbClr val="FF0000"/>
                </a:solidFill>
              </a:rPr>
              <a:t>anni</a:t>
            </a:r>
            <a:r>
              <a:rPr sz="3200" spc="-35" dirty="0">
                <a:solidFill>
                  <a:srgbClr val="FF0000"/>
                </a:solidFill>
              </a:rPr>
              <a:t> </a:t>
            </a:r>
            <a:r>
              <a:rPr lang="it-IT" sz="3200" spc="-35" dirty="0">
                <a:solidFill>
                  <a:srgbClr val="FF0000"/>
                </a:solidFill>
              </a:rPr>
              <a:t>entro </a:t>
            </a:r>
            <a:r>
              <a:rPr sz="3200" spc="-35" dirty="0" err="1">
                <a:solidFill>
                  <a:srgbClr val="FF0000"/>
                </a:solidFill>
              </a:rPr>
              <a:t>aprile</a:t>
            </a:r>
            <a:r>
              <a:rPr sz="3200" spc="-35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981200"/>
            <a:ext cx="8025765" cy="3859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ts val="2735"/>
              </a:lnSpc>
              <a:spcBef>
                <a:spcPts val="100"/>
              </a:spcBef>
              <a:buClr>
                <a:srgbClr val="D24717"/>
              </a:buClr>
              <a:buSzPct val="85416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2800" spc="-14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S</a:t>
            </a:r>
            <a:r>
              <a:rPr sz="2800" spc="-17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O</a:t>
            </a:r>
            <a:r>
              <a:rPr sz="2800" spc="-12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LO</a:t>
            </a:r>
            <a:r>
              <a:rPr sz="2800" spc="-7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sz="2800" spc="-29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SE</a:t>
            </a:r>
            <a:r>
              <a:rPr sz="2800" spc="-6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sz="2800" spc="-14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SO</a:t>
            </a:r>
            <a:r>
              <a:rPr sz="2800" spc="-16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N</a:t>
            </a:r>
            <a:r>
              <a:rPr sz="2800" spc="1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O</a:t>
            </a:r>
            <a:r>
              <a:rPr sz="2800" spc="-7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sz="2800" spc="-254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LE</a:t>
            </a:r>
            <a:r>
              <a:rPr sz="2800" spc="-7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sz="2800" spc="-3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M</a:t>
            </a:r>
            <a:r>
              <a:rPr sz="2800" spc="-28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A</a:t>
            </a:r>
            <a:r>
              <a:rPr sz="2800" spc="-21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EST</a:t>
            </a:r>
            <a:r>
              <a:rPr sz="2800" spc="-2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R</a:t>
            </a:r>
            <a:r>
              <a:rPr sz="2800" spc="-24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E</a:t>
            </a:r>
            <a:r>
              <a:rPr sz="2800" spc="-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lang="it-IT" sz="2800" spc="-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sz="2800" spc="-13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D</a:t>
            </a:r>
            <a:r>
              <a:rPr sz="2800" spc="-27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ELLA</a:t>
            </a:r>
            <a:r>
              <a:rPr sz="2800" spc="-6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lang="it-IT" sz="2800" spc="-6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sz="2800" spc="-21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S</a:t>
            </a:r>
            <a:r>
              <a:rPr sz="2800" spc="-23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C</a:t>
            </a:r>
            <a:r>
              <a:rPr sz="2800" spc="-13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U</a:t>
            </a:r>
            <a:r>
              <a:rPr sz="2800" spc="-19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OLA</a:t>
            </a:r>
            <a:r>
              <a:rPr sz="2800" spc="-10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lang="it-IT" sz="2800" spc="-10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sz="2800" spc="-13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D</a:t>
            </a:r>
            <a:r>
              <a:rPr sz="2800" spc="-254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EL</a:t>
            </a:r>
            <a:r>
              <a:rPr sz="2800" spc="-41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L</a:t>
            </a:r>
            <a:r>
              <a:rPr sz="2800" spc="-15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’IN</a:t>
            </a:r>
            <a:r>
              <a:rPr sz="2800" spc="-27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F</a:t>
            </a:r>
            <a:r>
              <a:rPr sz="2800" spc="-32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A</a:t>
            </a:r>
            <a:r>
              <a:rPr sz="2800" spc="-13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N</a:t>
            </a:r>
            <a:r>
              <a:rPr sz="2800" spc="-12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Z</a:t>
            </a:r>
            <a:r>
              <a:rPr sz="2800" spc="-24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IA</a:t>
            </a:r>
            <a:r>
              <a:rPr lang="it-IT" sz="2800" spc="-24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sz="2800" spc="-31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A</a:t>
            </a:r>
            <a:r>
              <a:rPr sz="2800" spc="-6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sz="2800" spc="-204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S</a:t>
            </a:r>
            <a:r>
              <a:rPr sz="2800" spc="-26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U</a:t>
            </a:r>
            <a:r>
              <a:rPr sz="2800" spc="-15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GG</a:t>
            </a:r>
            <a:r>
              <a:rPr sz="2800" spc="-20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E</a:t>
            </a:r>
            <a:r>
              <a:rPr sz="2800" spc="-23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R</a:t>
            </a:r>
            <a:r>
              <a:rPr sz="2800" spc="-12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I</a:t>
            </a:r>
            <a:r>
              <a:rPr sz="2800" spc="-2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R</a:t>
            </a:r>
            <a:r>
              <a:rPr sz="2800" spc="-12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LO</a:t>
            </a:r>
            <a:endParaRPr sz="28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8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 pitchFamily="18" charset="0"/>
            </a:endParaRPr>
          </a:p>
          <a:p>
            <a:pPr marL="287020" indent="-274320">
              <a:lnSpc>
                <a:spcPts val="2735"/>
              </a:lnSpc>
              <a:buClr>
                <a:srgbClr val="D24717"/>
              </a:buClr>
              <a:buSzPct val="85416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2800" spc="-14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SOLO</a:t>
            </a:r>
            <a:r>
              <a:rPr sz="2800" spc="-6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sz="2800" spc="-29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SE</a:t>
            </a:r>
            <a:r>
              <a:rPr sz="2800" spc="-7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sz="2800" spc="-19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R</a:t>
            </a:r>
            <a:r>
              <a:rPr sz="2800" spc="-24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IM</a:t>
            </a:r>
            <a:r>
              <a:rPr sz="2800" spc="-30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A</a:t>
            </a:r>
            <a:r>
              <a:rPr sz="2800" spc="-14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N</a:t>
            </a:r>
            <a:r>
              <a:rPr sz="2800" spc="-13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G</a:t>
            </a:r>
            <a:r>
              <a:rPr sz="2800" spc="-3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ONO</a:t>
            </a:r>
            <a:r>
              <a:rPr sz="2800" spc="-6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sz="2800" spc="-14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POS</a:t>
            </a:r>
            <a:r>
              <a:rPr sz="2800" spc="-15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T</a:t>
            </a:r>
            <a:r>
              <a:rPr sz="2800" spc="-18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I</a:t>
            </a:r>
            <a:r>
              <a:rPr sz="2800" spc="-7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sz="2800" spc="-13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U</a:t>
            </a:r>
            <a:r>
              <a:rPr sz="2800" spc="-1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N</a:t>
            </a:r>
            <a:r>
              <a:rPr sz="2800" spc="-31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A</a:t>
            </a:r>
            <a:r>
              <a:rPr sz="2800" spc="-37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sz="2800" spc="-47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V</a:t>
            </a:r>
            <a:r>
              <a:rPr sz="2800" spc="1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O</a:t>
            </a:r>
            <a:r>
              <a:rPr sz="2800" spc="-434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L</a:t>
            </a:r>
            <a:r>
              <a:rPr sz="2800" spc="-31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T</a:t>
            </a:r>
            <a:r>
              <a:rPr sz="2800" spc="-31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A</a:t>
            </a:r>
            <a:r>
              <a:rPr lang="it-IT" sz="2800" spc="-31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  </a:t>
            </a:r>
            <a:r>
              <a:rPr sz="2800" spc="-229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sz="2800" spc="-44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A</a:t>
            </a:r>
            <a:r>
              <a:rPr sz="2800" spc="-12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CC</a:t>
            </a:r>
            <a:r>
              <a:rPr sz="2800" spc="1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O</a:t>
            </a:r>
            <a:r>
              <a:rPr sz="2800" spc="-434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L</a:t>
            </a:r>
            <a:r>
              <a:rPr sz="2800" spc="-12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T</a:t>
            </a:r>
            <a:r>
              <a:rPr sz="2800" spc="-18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I</a:t>
            </a:r>
            <a:r>
              <a:rPr sz="2800" spc="-7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sz="2800" spc="-15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G</a:t>
            </a:r>
            <a:r>
              <a:rPr sz="2800" spc="-22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LI</a:t>
            </a:r>
            <a:endParaRPr sz="28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 pitchFamily="18" charset="0"/>
            </a:endParaRPr>
          </a:p>
          <a:p>
            <a:pPr marL="287020">
              <a:lnSpc>
                <a:spcPts val="2735"/>
              </a:lnSpc>
            </a:pPr>
            <a:r>
              <a:rPr sz="2800" spc="-32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A</a:t>
            </a:r>
            <a:r>
              <a:rPr sz="2800" spc="-20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LU</a:t>
            </a:r>
            <a:r>
              <a:rPr sz="2800" spc="-13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NN</a:t>
            </a:r>
            <a:r>
              <a:rPr sz="2800" spc="-18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I</a:t>
            </a:r>
            <a:r>
              <a:rPr sz="2800" spc="-7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sz="2800" spc="-19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R</a:t>
            </a:r>
            <a:r>
              <a:rPr sz="2800" spc="-18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E</a:t>
            </a:r>
            <a:r>
              <a:rPr sz="2800" spc="-21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G</a:t>
            </a:r>
            <a:r>
              <a:rPr sz="2800" spc="-18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OLA</a:t>
            </a:r>
            <a:r>
              <a:rPr sz="2800" spc="-20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R</a:t>
            </a:r>
            <a:r>
              <a:rPr sz="2800" spc="-18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 pitchFamily="18" charset="0"/>
              </a:rPr>
              <a:t>I</a:t>
            </a:r>
            <a:endParaRPr lang="it-IT" sz="2800" spc="-18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 pitchFamily="18" charset="0"/>
            </a:endParaRPr>
          </a:p>
          <a:p>
            <a:pPr marL="287020">
              <a:lnSpc>
                <a:spcPts val="2735"/>
              </a:lnSpc>
            </a:pPr>
            <a:endParaRPr sz="28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sz="33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 pitchFamily="18" charset="0"/>
            </a:endParaRPr>
          </a:p>
          <a:p>
            <a:pPr marL="12700" marR="5080" algn="ctr">
              <a:lnSpc>
                <a:spcPct val="90000"/>
              </a:lnSpc>
              <a:buClr>
                <a:srgbClr val="D24717"/>
              </a:buClr>
              <a:buSzPct val="85416"/>
              <a:tabLst>
                <a:tab pos="286385" algn="l"/>
                <a:tab pos="287020" algn="l"/>
              </a:tabLst>
            </a:pPr>
            <a:r>
              <a:rPr sz="2800" i="1" spc="-210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DA</a:t>
            </a:r>
            <a:r>
              <a:rPr lang="it-IT" sz="2800" i="1" spc="-210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sz="2800" i="1" spc="-210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VALUTARE</a:t>
            </a:r>
            <a:r>
              <a:rPr sz="2800" i="1" spc="-204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lang="it-IT" sz="2800" i="1" spc="-204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sz="2800" i="1" spc="-180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CON </a:t>
            </a:r>
            <a:r>
              <a:rPr sz="2800" i="1" spc="-160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GRANDISSIMA </a:t>
            </a:r>
            <a:r>
              <a:rPr lang="it-IT" sz="2800" i="1" spc="-160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sz="2800" i="1" spc="-204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CAUTELA: </a:t>
            </a:r>
            <a:r>
              <a:rPr sz="2800" i="1" spc="15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UN </a:t>
            </a:r>
            <a:r>
              <a:rPr sz="2800" i="1" spc="-225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IMPATTO </a:t>
            </a:r>
            <a:r>
              <a:rPr sz="2800" i="1" spc="-220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sz="2800" i="1" spc="-550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F</a:t>
            </a:r>
            <a:r>
              <a:rPr sz="2800" i="1" spc="-430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A</a:t>
            </a:r>
            <a:r>
              <a:rPr sz="2800" i="1" spc="-105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T</a:t>
            </a:r>
            <a:r>
              <a:rPr sz="2800" i="1" spc="-55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I</a:t>
            </a:r>
            <a:r>
              <a:rPr sz="2800" i="1" spc="-270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CO</a:t>
            </a:r>
            <a:r>
              <a:rPr sz="2800" i="1" spc="-210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S</a:t>
            </a:r>
            <a:r>
              <a:rPr sz="2800" i="1" spc="-135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O</a:t>
            </a:r>
            <a:r>
              <a:rPr sz="2800" i="1" spc="-70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lang="it-IT" sz="2800" i="1" spc="-70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sz="2800" i="1" spc="-185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CON</a:t>
            </a:r>
            <a:r>
              <a:rPr sz="2800" i="1" spc="-65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lang="it-IT" sz="2800" i="1" spc="-65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sz="2800" i="1" spc="-210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LA</a:t>
            </a:r>
            <a:r>
              <a:rPr sz="2800" i="1" spc="-60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lang="it-IT" sz="2800" i="1" spc="-60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sz="2800" i="1" spc="-175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SCUOLA</a:t>
            </a:r>
            <a:r>
              <a:rPr sz="2800" i="1" spc="-75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lang="it-IT" sz="2800" i="1" spc="-75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sz="2800" i="1" spc="-105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P</a:t>
            </a:r>
            <a:r>
              <a:rPr sz="2800" i="1" spc="-65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UO’</a:t>
            </a:r>
            <a:r>
              <a:rPr sz="2800" i="1" spc="-290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lang="it-IT" sz="2800" i="1" spc="-290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sz="2800" i="1" spc="-105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P</a:t>
            </a:r>
            <a:r>
              <a:rPr sz="2800" i="1" spc="-135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O</a:t>
            </a:r>
            <a:r>
              <a:rPr sz="2800" i="1" spc="-190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R</a:t>
            </a:r>
            <a:r>
              <a:rPr sz="2800" i="1" spc="-395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T</a:t>
            </a:r>
            <a:r>
              <a:rPr sz="2800" i="1" spc="-215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A</a:t>
            </a:r>
            <a:r>
              <a:rPr sz="2800" i="1" spc="-100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R</a:t>
            </a:r>
            <a:r>
              <a:rPr sz="2800" i="1" spc="-280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E</a:t>
            </a:r>
            <a:r>
              <a:rPr sz="2800" i="1" spc="-200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 </a:t>
            </a:r>
            <a:r>
              <a:rPr sz="2800" i="1" spc="-215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A</a:t>
            </a:r>
            <a:r>
              <a:rPr sz="2800" i="1" spc="-220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L</a:t>
            </a:r>
            <a:r>
              <a:rPr sz="2800" i="1" spc="-540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L</a:t>
            </a:r>
            <a:r>
              <a:rPr sz="2800" i="1" spc="-110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’</a:t>
            </a:r>
            <a:r>
              <a:rPr sz="2800" i="1" spc="-120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I</a:t>
            </a:r>
            <a:r>
              <a:rPr sz="2800" i="1" spc="-210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N</a:t>
            </a:r>
            <a:r>
              <a:rPr sz="2800" i="1" spc="-155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S</a:t>
            </a:r>
            <a:r>
              <a:rPr sz="2800" i="1" spc="-185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UCC</a:t>
            </a:r>
            <a:r>
              <a:rPr sz="2800" i="1" spc="-200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ESSO  </a:t>
            </a:r>
            <a:r>
              <a:rPr lang="it-IT" sz="2800" i="1" spc="-200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  </a:t>
            </a:r>
            <a:r>
              <a:rPr sz="2800" i="1" spc="-215" dirty="0">
                <a:solidFill>
                  <a:srgbClr val="00B050"/>
                </a:solidFill>
                <a:latin typeface="Franklin Gothic Medium" panose="020B0603020102020204" pitchFamily="34" charset="0"/>
                <a:cs typeface="Times New Roman" pitchFamily="18" charset="0"/>
              </a:rPr>
              <a:t>SCOLASTICO!</a:t>
            </a:r>
            <a:endParaRPr sz="2800" i="1" dirty="0">
              <a:solidFill>
                <a:srgbClr val="00B050"/>
              </a:solidFill>
              <a:latin typeface="Franklin Gothic Medium" panose="020B060302010202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014" y="699973"/>
            <a:ext cx="6817359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b="1" i="1" spc="-265" dirty="0">
                <a:solidFill>
                  <a:srgbClr val="FF0000"/>
                </a:solidFill>
                <a:latin typeface="Arial"/>
                <a:cs typeface="Arial"/>
              </a:rPr>
              <a:t>Le</a:t>
            </a:r>
            <a:r>
              <a:rPr b="1" i="1" spc="-1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b="1" i="1" spc="-229" dirty="0">
                <a:solidFill>
                  <a:srgbClr val="FF0000"/>
                </a:solidFill>
                <a:latin typeface="Arial"/>
                <a:cs typeface="Arial"/>
              </a:rPr>
              <a:t>discipline,</a:t>
            </a:r>
            <a:r>
              <a:rPr b="1" i="1" spc="-165" dirty="0">
                <a:solidFill>
                  <a:srgbClr val="FF0000"/>
                </a:solidFill>
                <a:latin typeface="Arial"/>
                <a:cs typeface="Arial"/>
              </a:rPr>
              <a:t> nella</a:t>
            </a:r>
            <a:r>
              <a:rPr b="1" i="1" spc="-1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b="1" i="1" spc="-200" dirty="0">
                <a:solidFill>
                  <a:srgbClr val="FF0000"/>
                </a:solidFill>
                <a:latin typeface="Arial"/>
                <a:cs typeface="Arial"/>
              </a:rPr>
              <a:t>trasversalità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4642" y="1295401"/>
            <a:ext cx="3445358" cy="55626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87020" indent="-274320">
              <a:lnSpc>
                <a:spcPts val="3975"/>
              </a:lnSpc>
              <a:spcBef>
                <a:spcPts val="110"/>
              </a:spcBef>
              <a:buClr>
                <a:srgbClr val="D24717"/>
              </a:buClr>
              <a:buSzPct val="83823"/>
              <a:buFont typeface="Segoe UI Symbol"/>
              <a:buChar char="⚫"/>
              <a:tabLst>
                <a:tab pos="287020" algn="l"/>
              </a:tabLst>
            </a:pPr>
            <a:r>
              <a:rPr sz="2800" i="1" spc="-254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Italiano</a:t>
            </a:r>
            <a:endParaRPr sz="28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indent="-274320">
              <a:lnSpc>
                <a:spcPts val="3865"/>
              </a:lnSpc>
              <a:buClr>
                <a:srgbClr val="D24717"/>
              </a:buClr>
              <a:buSzPct val="83823"/>
              <a:buFont typeface="Segoe UI Symbol"/>
              <a:buChar char="⚫"/>
              <a:tabLst>
                <a:tab pos="287020" algn="l"/>
              </a:tabLst>
            </a:pPr>
            <a:r>
              <a:rPr sz="2800" i="1" spc="-34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Matematica</a:t>
            </a:r>
            <a:endParaRPr sz="28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indent="-274320">
              <a:lnSpc>
                <a:spcPts val="3865"/>
              </a:lnSpc>
              <a:buClr>
                <a:srgbClr val="D24717"/>
              </a:buClr>
              <a:buSzPct val="83823"/>
              <a:buFont typeface="Segoe UI Symbol"/>
              <a:buChar char="⚫"/>
              <a:tabLst>
                <a:tab pos="287020" algn="l"/>
              </a:tabLst>
            </a:pPr>
            <a:r>
              <a:rPr sz="2800" i="1" spc="-32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Scienze</a:t>
            </a:r>
            <a:endParaRPr sz="28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indent="-274320">
              <a:lnSpc>
                <a:spcPts val="3865"/>
              </a:lnSpc>
              <a:buClr>
                <a:srgbClr val="D24717"/>
              </a:buClr>
              <a:buSzPct val="83823"/>
              <a:buFont typeface="Segoe UI Symbol"/>
              <a:buChar char="⚫"/>
              <a:tabLst>
                <a:tab pos="287020" algn="l"/>
              </a:tabLst>
            </a:pPr>
            <a:r>
              <a:rPr sz="2800" i="1" spc="-52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r>
              <a:rPr sz="2800" i="1" spc="-229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r</a:t>
            </a:r>
            <a:r>
              <a:rPr sz="2800" i="1" spc="-254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te</a:t>
            </a:r>
            <a:r>
              <a:rPr sz="2800" i="1" spc="-8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800" i="1" spc="-44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</a:t>
            </a:r>
            <a:r>
              <a:rPr sz="2800" i="1" spc="-10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800" i="1" spc="-33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im</a:t>
            </a:r>
            <a:r>
              <a:rPr sz="2800" i="1" spc="-49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m</a:t>
            </a:r>
            <a:r>
              <a:rPr sz="2800" i="1" spc="-434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r>
              <a:rPr sz="2800" i="1" spc="-36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g</a:t>
            </a:r>
            <a:r>
              <a:rPr sz="2800" i="1" spc="-29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ine</a:t>
            </a:r>
            <a:endParaRPr sz="28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indent="-274320">
              <a:lnSpc>
                <a:spcPts val="3865"/>
              </a:lnSpc>
              <a:buClr>
                <a:srgbClr val="D24717"/>
              </a:buClr>
              <a:buSzPct val="83823"/>
              <a:buFont typeface="Segoe UI Symbol"/>
              <a:buChar char="⚫"/>
              <a:tabLst>
                <a:tab pos="287020" algn="l"/>
              </a:tabLst>
            </a:pPr>
            <a:r>
              <a:rPr sz="2800" i="1" spc="-23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At</a:t>
            </a:r>
            <a:r>
              <a:rPr sz="2800" i="1" spc="-14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t</a:t>
            </a:r>
            <a:r>
              <a:rPr sz="2800" i="1" spc="-18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ivit</a:t>
            </a:r>
            <a:r>
              <a:rPr sz="2800" i="1" spc="-28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à</a:t>
            </a:r>
            <a:r>
              <a:rPr sz="2800" i="1" spc="-114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800" i="1" spc="-39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moto</a:t>
            </a:r>
            <a:r>
              <a:rPr sz="2800" i="1" spc="-21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r</a:t>
            </a:r>
            <a:r>
              <a:rPr sz="2800" i="1" spc="-29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ie</a:t>
            </a:r>
            <a:endParaRPr sz="28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indent="-274320">
              <a:lnSpc>
                <a:spcPts val="3865"/>
              </a:lnSpc>
              <a:buClr>
                <a:srgbClr val="D24717"/>
              </a:buClr>
              <a:buSzPct val="83823"/>
              <a:buFont typeface="Segoe UI Symbol"/>
              <a:buChar char="⚫"/>
              <a:tabLst>
                <a:tab pos="287020" algn="l"/>
              </a:tabLst>
            </a:pPr>
            <a:r>
              <a:rPr sz="2800" i="1" spc="-34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Inglese</a:t>
            </a:r>
            <a:endParaRPr sz="28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indent="-274320">
              <a:lnSpc>
                <a:spcPts val="3865"/>
              </a:lnSpc>
              <a:buClr>
                <a:srgbClr val="D24717"/>
              </a:buClr>
              <a:buSzPct val="83823"/>
              <a:buFont typeface="Segoe UI Symbol"/>
              <a:buChar char="⚫"/>
              <a:tabLst>
                <a:tab pos="287020" algn="l"/>
              </a:tabLst>
            </a:pPr>
            <a:r>
              <a:rPr sz="2800" i="1" spc="-31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Religione</a:t>
            </a:r>
            <a:r>
              <a:rPr lang="it-IT" sz="2800" i="1" spc="-31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/alternativa</a:t>
            </a:r>
            <a:endParaRPr sz="28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indent="-274320">
              <a:lnSpc>
                <a:spcPts val="3865"/>
              </a:lnSpc>
              <a:buClr>
                <a:srgbClr val="D24717"/>
              </a:buClr>
              <a:buSzPct val="83823"/>
              <a:buFont typeface="Segoe UI Symbol"/>
              <a:buChar char="⚫"/>
              <a:tabLst>
                <a:tab pos="287020" algn="l"/>
              </a:tabLst>
            </a:pPr>
            <a:r>
              <a:rPr sz="2800" i="1" spc="-26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Storia</a:t>
            </a:r>
            <a:endParaRPr sz="28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indent="-274320">
              <a:lnSpc>
                <a:spcPts val="3865"/>
              </a:lnSpc>
              <a:buClr>
                <a:srgbClr val="D24717"/>
              </a:buClr>
              <a:buSzPct val="83823"/>
              <a:buFont typeface="Segoe UI Symbol"/>
              <a:buChar char="⚫"/>
              <a:tabLst>
                <a:tab pos="287020" algn="l"/>
              </a:tabLst>
            </a:pPr>
            <a:r>
              <a:rPr sz="2800" i="1" spc="-38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Geografia</a:t>
            </a:r>
            <a:endParaRPr sz="28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indent="-274320">
              <a:lnSpc>
                <a:spcPts val="3975"/>
              </a:lnSpc>
              <a:buClr>
                <a:srgbClr val="D24717"/>
              </a:buClr>
              <a:buSzPct val="83823"/>
              <a:buFont typeface="Segoe UI Symbol"/>
              <a:buChar char="⚫"/>
              <a:tabLst>
                <a:tab pos="287020" algn="l"/>
              </a:tabLst>
            </a:pPr>
            <a:r>
              <a:rPr sz="2800" i="1" spc="-38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Musica</a:t>
            </a:r>
            <a:endParaRPr lang="it-IT" sz="2800" i="1" spc="-38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indent="-274320">
              <a:lnSpc>
                <a:spcPts val="3975"/>
              </a:lnSpc>
              <a:buClr>
                <a:srgbClr val="D24717"/>
              </a:buClr>
              <a:buSzPct val="83823"/>
              <a:buFont typeface="Segoe UI Symbol"/>
              <a:buChar char="⚫"/>
              <a:tabLst>
                <a:tab pos="287020" algn="l"/>
              </a:tabLst>
            </a:pPr>
            <a:r>
              <a:rPr lang="it-IT" sz="2800" i="1" spc="-38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Ed. Civica</a:t>
            </a:r>
            <a:endParaRPr sz="28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52671" y="2356104"/>
            <a:ext cx="5291328" cy="3435096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5965" y="679780"/>
            <a:ext cx="519176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0" dirty="0">
                <a:solidFill>
                  <a:srgbClr val="FF0000"/>
                </a:solidFill>
                <a:latin typeface="Tahoma"/>
                <a:cs typeface="Tahoma"/>
              </a:rPr>
              <a:t>Progetti</a:t>
            </a:r>
            <a:r>
              <a:rPr spc="-3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pc="114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pc="-27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pc="200" dirty="0">
                <a:solidFill>
                  <a:srgbClr val="FF0000"/>
                </a:solidFill>
                <a:latin typeface="Tahoma"/>
                <a:cs typeface="Tahoma"/>
              </a:rPr>
              <a:t>laboratori…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5965" y="1345996"/>
            <a:ext cx="3538854" cy="4504438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705"/>
              </a:spcBef>
              <a:buClr>
                <a:srgbClr val="D24717"/>
              </a:buClr>
              <a:buSzPct val="84375"/>
              <a:buFont typeface="Segoe UI Symbol"/>
              <a:buChar char="⚫"/>
              <a:tabLst>
                <a:tab pos="287655" algn="l"/>
              </a:tabLst>
            </a:pPr>
            <a:r>
              <a:rPr sz="3200" spc="-229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Musica</a:t>
            </a:r>
            <a:endParaRPr lang="it-IT" sz="3200" spc="-229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indent="-274955">
              <a:lnSpc>
                <a:spcPct val="100000"/>
              </a:lnSpc>
              <a:spcBef>
                <a:spcPts val="705"/>
              </a:spcBef>
              <a:buClr>
                <a:srgbClr val="D24717"/>
              </a:buClr>
              <a:buSzPct val="84375"/>
              <a:buFont typeface="Segoe UI Symbol"/>
              <a:buChar char="⚫"/>
              <a:tabLst>
                <a:tab pos="287655" algn="l"/>
              </a:tabLst>
            </a:pPr>
            <a:r>
              <a:rPr lang="it-IT" sz="3200" spc="-229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CLIL</a:t>
            </a:r>
            <a:endParaRPr sz="32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indent="-27495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375"/>
              <a:buFont typeface="Segoe UI Symbol"/>
              <a:buChar char="⚫"/>
              <a:tabLst>
                <a:tab pos="287655" algn="l"/>
              </a:tabLst>
            </a:pPr>
            <a:r>
              <a:rPr sz="3200" spc="-17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Teatro</a:t>
            </a:r>
            <a:endParaRPr sz="32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indent="-27495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375"/>
              <a:buFont typeface="Segoe UI Symbol"/>
              <a:buChar char="⚫"/>
              <a:tabLst>
                <a:tab pos="287655" algn="l"/>
              </a:tabLst>
            </a:pPr>
            <a:r>
              <a:rPr sz="3200" spc="-59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r>
              <a:rPr sz="3200" spc="-28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vv</a:t>
            </a:r>
            <a:r>
              <a:rPr sz="3200" spc="-17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</a:t>
            </a:r>
            <a:r>
              <a:rPr sz="3200" spc="-25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r>
              <a:rPr sz="3200" spc="-12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men</a:t>
            </a:r>
            <a:r>
              <a:rPr sz="3200" spc="-5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t</a:t>
            </a:r>
            <a:r>
              <a:rPr sz="3200" spc="-14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o</a:t>
            </a:r>
            <a:r>
              <a:rPr sz="3200" spc="-1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3200" spc="-2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r>
              <a:rPr sz="3200" spc="-11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ll</a:t>
            </a:r>
            <a:r>
              <a:rPr sz="3200" spc="-18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o</a:t>
            </a:r>
            <a:r>
              <a:rPr sz="3200" spc="-6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3200" spc="-17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sp</a:t>
            </a:r>
            <a:r>
              <a:rPr sz="3200" spc="-18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o</a:t>
            </a:r>
            <a:r>
              <a:rPr sz="3200" spc="1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r</a:t>
            </a:r>
            <a:r>
              <a:rPr sz="3200" spc="4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t</a:t>
            </a:r>
            <a:endParaRPr sz="32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indent="-27495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375"/>
              <a:buFont typeface="Segoe UI Symbol"/>
              <a:buChar char="⚫"/>
              <a:tabLst>
                <a:tab pos="287655" algn="l"/>
              </a:tabLst>
            </a:pPr>
            <a:r>
              <a:rPr sz="3200" spc="-1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Attività</a:t>
            </a:r>
            <a:r>
              <a:rPr sz="3200" spc="-3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3200" spc="-17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espressive</a:t>
            </a:r>
            <a:endParaRPr sz="32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indent="-274955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375"/>
              <a:buFont typeface="Segoe UI Symbol"/>
              <a:buChar char="⚫"/>
              <a:tabLst>
                <a:tab pos="287655" algn="l"/>
              </a:tabLst>
            </a:pPr>
            <a:r>
              <a:rPr sz="3200" spc="-1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Attività</a:t>
            </a:r>
            <a:r>
              <a:rPr sz="3200" spc="-4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3200" spc="-10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interculturali</a:t>
            </a:r>
            <a:endParaRPr sz="32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indent="-27495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375"/>
              <a:buFont typeface="Segoe UI Symbol"/>
              <a:buChar char="⚫"/>
              <a:tabLst>
                <a:tab pos="287655" algn="l"/>
              </a:tabLst>
            </a:pPr>
            <a:r>
              <a:rPr sz="3200" spc="-3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</a:t>
            </a:r>
            <a:r>
              <a:rPr sz="3200" spc="-8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3200" spc="-14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poi</a:t>
            </a:r>
            <a:r>
              <a:rPr sz="3200" spc="-7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3200" spc="-21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g</a:t>
            </a:r>
            <a:r>
              <a:rPr sz="3200" spc="-17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</a:t>
            </a:r>
            <a:r>
              <a:rPr sz="3200" spc="-3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t</a:t>
            </a:r>
            <a:r>
              <a:rPr sz="3200" spc="-12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</a:t>
            </a:r>
            <a:r>
              <a:rPr sz="3200" spc="1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,</a:t>
            </a:r>
            <a:r>
              <a:rPr sz="3200" spc="-15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3200" spc="-14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uscite</a:t>
            </a:r>
            <a:r>
              <a:rPr sz="3200" spc="-7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3200" spc="-1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…</a:t>
            </a:r>
            <a:endParaRPr sz="32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590288" y="1161288"/>
            <a:ext cx="3606800" cy="2750820"/>
            <a:chOff x="4590288" y="1161288"/>
            <a:chExt cx="3606800" cy="275082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90288" y="1161288"/>
              <a:ext cx="3606800" cy="275031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85360" y="1356360"/>
              <a:ext cx="3230880" cy="2374392"/>
            </a:xfrm>
            <a:prstGeom prst="rect">
              <a:avLst/>
            </a:prstGeom>
          </p:spPr>
        </p:pic>
      </p:grp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648200" y="3962400"/>
            <a:ext cx="3404616" cy="24505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E335E87-E904-314B-2981-DA91A4D1E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245" y="315372"/>
            <a:ext cx="8071510" cy="1231106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C00000"/>
                </a:solidFill>
              </a:rPr>
              <a:t>Istituto Comprensivo </a:t>
            </a:r>
            <a:br>
              <a:rPr lang="it-IT" dirty="0">
                <a:solidFill>
                  <a:srgbClr val="C00000"/>
                </a:solidFill>
              </a:rPr>
            </a:br>
            <a:r>
              <a:rPr lang="it-IT" dirty="0">
                <a:solidFill>
                  <a:srgbClr val="C00000"/>
                </a:solidFill>
              </a:rPr>
              <a:t>ERMANNO OLMI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33961A9C-11EA-FA13-1E59-1BFB71C63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" y="1546478"/>
            <a:ext cx="8610600" cy="4739759"/>
          </a:xfrm>
        </p:spPr>
        <p:txBody>
          <a:bodyPr/>
          <a:lstStyle/>
          <a:p>
            <a:pPr algn="ctr"/>
            <a:r>
              <a:rPr lang="it-IT" dirty="0"/>
              <a:t> </a:t>
            </a:r>
            <a:r>
              <a:rPr lang="it-IT" sz="400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Ha circa 1300 alunni suddivisi in tre plessi:</a:t>
            </a:r>
          </a:p>
          <a:p>
            <a:pPr algn="ctr"/>
            <a:endParaRPr lang="it-IT" sz="4000" dirty="0">
              <a:solidFill>
                <a:schemeClr val="accent1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it-IT" sz="360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Primaria G.LEOPARDI – viale Bodio</a:t>
            </a:r>
          </a:p>
          <a:p>
            <a:pPr algn="ctr"/>
            <a:endParaRPr lang="it-IT" sz="3600" dirty="0">
              <a:solidFill>
                <a:schemeClr val="accent1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it-IT" sz="360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Primaria MARIE CURIE – via Guicciardi</a:t>
            </a:r>
          </a:p>
          <a:p>
            <a:pPr algn="ctr"/>
            <a:endParaRPr lang="it-IT" sz="3600" dirty="0">
              <a:solidFill>
                <a:schemeClr val="accent1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it-IT" sz="360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Secondaria 1° Grado via MAFFUCCI</a:t>
            </a:r>
          </a:p>
        </p:txBody>
      </p:sp>
    </p:spTree>
    <p:extLst>
      <p:ext uri="{BB962C8B-B14F-4D97-AF65-F5344CB8AC3E}">
        <p14:creationId xmlns:p14="http://schemas.microsoft.com/office/powerpoint/2010/main" val="310304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404825"/>
            <a:ext cx="640778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195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pc="-200" dirty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pc="-28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pc="55" dirty="0">
                <a:solidFill>
                  <a:srgbClr val="FF0000"/>
                </a:solidFill>
                <a:latin typeface="Tahoma"/>
                <a:cs typeface="Tahoma"/>
              </a:rPr>
              <a:t>f</a:t>
            </a:r>
            <a:r>
              <a:rPr spc="85" dirty="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spc="65" dirty="0">
                <a:solidFill>
                  <a:srgbClr val="FF0000"/>
                </a:solidFill>
                <a:latin typeface="Tahoma"/>
                <a:cs typeface="Tahoma"/>
              </a:rPr>
              <a:t>rmaz</a:t>
            </a:r>
            <a:r>
              <a:rPr spc="10" dirty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dirty="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spc="-20" dirty="0">
                <a:solidFill>
                  <a:srgbClr val="FF0000"/>
                </a:solidFill>
                <a:latin typeface="Tahoma"/>
                <a:cs typeface="Tahoma"/>
              </a:rPr>
              <a:t>n</a:t>
            </a:r>
            <a:r>
              <a:rPr spc="114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pc="-2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pc="200" dirty="0">
                <a:solidFill>
                  <a:srgbClr val="FF0000"/>
                </a:solidFill>
                <a:latin typeface="Tahoma"/>
                <a:cs typeface="Tahoma"/>
              </a:rPr>
              <a:t>del</a:t>
            </a:r>
            <a:r>
              <a:rPr spc="90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pc="114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pc="-2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pc="380" dirty="0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spc="150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pc="335" dirty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pc="220" dirty="0">
                <a:solidFill>
                  <a:srgbClr val="FF0000"/>
                </a:solidFill>
                <a:latin typeface="Tahoma"/>
                <a:cs typeface="Tahoma"/>
              </a:rPr>
              <a:t>ssi…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0484" y="1299469"/>
            <a:ext cx="8011159" cy="4564711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695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-15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C</a:t>
            </a:r>
            <a:r>
              <a:rPr sz="2600" spc="6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r</a:t>
            </a:r>
            <a:r>
              <a:rPr sz="2600" spc="-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</a:t>
            </a:r>
            <a:r>
              <a:rPr sz="2600" spc="-3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t</a:t>
            </a:r>
            <a:r>
              <a:rPr sz="2600" spc="-4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</a:t>
            </a:r>
            <a:r>
              <a:rPr sz="2600" spc="1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r</a:t>
            </a:r>
            <a:r>
              <a:rPr sz="2600" spc="-1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</a:t>
            </a:r>
            <a:r>
              <a:rPr sz="2600" spc="-2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di</a:t>
            </a:r>
            <a:r>
              <a:rPr sz="2600" spc="-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2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eq</a:t>
            </a:r>
            <a:r>
              <a:rPr sz="2600" spc="-14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u</a:t>
            </a:r>
            <a:r>
              <a:rPr sz="2600" spc="-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</a:t>
            </a:r>
            <a:r>
              <a:rPr sz="2600" spc="-3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t</a:t>
            </a:r>
            <a:r>
              <a:rPr sz="2600" spc="-21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à</a:t>
            </a:r>
            <a:r>
              <a:rPr sz="2600" spc="-6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1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ed</a:t>
            </a:r>
            <a:r>
              <a:rPr sz="2600" spc="-6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3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o</a:t>
            </a:r>
            <a:r>
              <a:rPr sz="2600" spc="-16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m</a:t>
            </a:r>
            <a:r>
              <a:rPr sz="2600" spc="-13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o</a:t>
            </a:r>
            <a:r>
              <a:rPr sz="2600" spc="-14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ge</a:t>
            </a:r>
            <a:r>
              <a:rPr sz="2600" spc="-16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n</a:t>
            </a:r>
            <a:r>
              <a:rPr sz="2600" spc="-14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</a:t>
            </a:r>
            <a:r>
              <a:rPr sz="2600" spc="-8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</a:t>
            </a:r>
            <a:r>
              <a:rPr sz="2600" spc="3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t</a:t>
            </a:r>
            <a:r>
              <a:rPr lang="it-IT" sz="2600" spc="3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à</a:t>
            </a:r>
            <a:endParaRPr lang="it-IT" sz="2600" spc="-21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95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endParaRPr sz="26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-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Ope</a:t>
            </a:r>
            <a:r>
              <a:rPr sz="2600" spc="-4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r</a:t>
            </a:r>
            <a:r>
              <a:rPr sz="2600" spc="-21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r>
              <a:rPr sz="2600" spc="-4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un</a:t>
            </a:r>
            <a:r>
              <a:rPr sz="2600" spc="-21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r>
              <a:rPr sz="2600" spc="-4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5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c</a:t>
            </a:r>
            <a:r>
              <a:rPr sz="2600" spc="-13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o</a:t>
            </a:r>
            <a:r>
              <a:rPr sz="2600" spc="-16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m</a:t>
            </a:r>
            <a:r>
              <a:rPr sz="2600" spc="-15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m</a:t>
            </a:r>
            <a:r>
              <a:rPr sz="2600" spc="-14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</a:t>
            </a:r>
            <a:r>
              <a:rPr sz="2600" spc="-19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s</a:t>
            </a:r>
            <a:r>
              <a:rPr sz="2600" spc="-19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s</a:t>
            </a:r>
            <a:r>
              <a:rPr sz="2600" spc="-13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</a:t>
            </a:r>
            <a:r>
              <a:rPr sz="2600" spc="-13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on</a:t>
            </a:r>
            <a:r>
              <a:rPr sz="2600" spc="-10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</a:t>
            </a:r>
            <a:r>
              <a:rPr sz="2600" spc="-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14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0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c</a:t>
            </a:r>
            <a:r>
              <a:rPr sz="2600" spc="-17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h</a:t>
            </a:r>
            <a:r>
              <a:rPr sz="2600" spc="-10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</a:t>
            </a:r>
            <a:r>
              <a:rPr sz="2600" spc="-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1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ip</a:t>
            </a:r>
            <a:r>
              <a:rPr sz="2600" spc="-16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o</a:t>
            </a:r>
            <a:r>
              <a:rPr sz="2600" spc="4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t</a:t>
            </a:r>
            <a:r>
              <a:rPr sz="2600" spc="-17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iz</a:t>
            </a:r>
            <a:r>
              <a:rPr sz="2600" spc="-229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z</a:t>
            </a:r>
            <a:r>
              <a:rPr sz="2600" spc="-21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r>
              <a:rPr sz="2600" spc="-1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</a:t>
            </a:r>
            <a:r>
              <a:rPr sz="2600" spc="-7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8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g</a:t>
            </a:r>
            <a:r>
              <a:rPr sz="2600" spc="8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r</a:t>
            </a:r>
            <a:r>
              <a:rPr sz="2600" spc="-1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uppi</a:t>
            </a:r>
            <a:r>
              <a:rPr sz="260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4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s</a:t>
            </a:r>
            <a:r>
              <a:rPr sz="2600" spc="-19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u</a:t>
            </a:r>
            <a:r>
              <a:rPr sz="2600" spc="-12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ll</a:t>
            </a:r>
            <a:r>
              <a:rPr sz="2600" spc="-18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r>
              <a:rPr sz="2600" spc="-6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b</a:t>
            </a:r>
            <a:r>
              <a:rPr sz="2600" spc="-22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r>
              <a:rPr sz="2600" spc="-15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se</a:t>
            </a:r>
            <a:endParaRPr sz="26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</a:pPr>
            <a:r>
              <a:rPr sz="2600" spc="-11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delle</a:t>
            </a:r>
            <a:r>
              <a:rPr sz="2600" spc="-4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indicazioni</a:t>
            </a:r>
            <a:r>
              <a:rPr sz="2600" spc="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1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delle</a:t>
            </a:r>
            <a:r>
              <a:rPr sz="2600" spc="-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3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scuole</a:t>
            </a:r>
            <a:r>
              <a:rPr sz="2600" spc="-4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5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dell’infanzia</a:t>
            </a:r>
            <a:endParaRPr lang="it-IT" sz="2600" spc="-15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</a:pPr>
            <a:endParaRPr sz="26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marR="593725" indent="-27432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-2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Si</a:t>
            </a:r>
            <a:r>
              <a:rPr sz="2600" spc="-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3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t</a:t>
            </a:r>
            <a:r>
              <a:rPr sz="2600" spc="-9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</a:t>
            </a:r>
            <a:r>
              <a:rPr sz="2600" spc="-14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</a:t>
            </a:r>
            <a:r>
              <a:rPr sz="2600" spc="-1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n</a:t>
            </a:r>
            <a:r>
              <a:rPr sz="2600" spc="-10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</a:t>
            </a:r>
            <a:r>
              <a:rPr sz="2600" spc="-7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2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co</a:t>
            </a:r>
            <a:r>
              <a:rPr sz="2600" spc="-1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n</a:t>
            </a:r>
            <a:r>
              <a:rPr sz="2600" spc="3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t</a:t>
            </a:r>
            <a:r>
              <a:rPr sz="2600" spc="-114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o</a:t>
            </a:r>
            <a:r>
              <a:rPr sz="2600" spc="-6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d</a:t>
            </a:r>
            <a:r>
              <a:rPr sz="2600" spc="-10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elle</a:t>
            </a:r>
            <a:r>
              <a:rPr sz="2600" spc="-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3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incom</a:t>
            </a:r>
            <a:r>
              <a:rPr sz="2600" spc="-14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p</a:t>
            </a:r>
            <a:r>
              <a:rPr sz="2600" spc="-24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r>
              <a:rPr sz="2600" spc="3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t</a:t>
            </a:r>
            <a:r>
              <a:rPr sz="2600" spc="-1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ibil</a:t>
            </a:r>
            <a:r>
              <a:rPr sz="2600" spc="-10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</a:t>
            </a:r>
            <a:r>
              <a:rPr sz="2600" spc="3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t</a:t>
            </a:r>
            <a:r>
              <a:rPr sz="2600" spc="-21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à</a:t>
            </a:r>
            <a:r>
              <a:rPr sz="2600" spc="-2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3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t</a:t>
            </a:r>
            <a:r>
              <a:rPr sz="2600" spc="-8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r</a:t>
            </a:r>
            <a:r>
              <a:rPr sz="2600" spc="-10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r>
              <a:rPr sz="2600" spc="-7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22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r>
              <a:rPr sz="2600" spc="-8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l</a:t>
            </a:r>
            <a:r>
              <a:rPr sz="2600" spc="-15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u</a:t>
            </a:r>
            <a:r>
              <a:rPr sz="2600" spc="-13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nni</a:t>
            </a:r>
            <a:r>
              <a:rPr sz="260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4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s</a:t>
            </a:r>
            <a:r>
              <a:rPr sz="2600" spc="-16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</a:t>
            </a:r>
            <a:r>
              <a:rPr sz="2600" spc="-17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g</a:t>
            </a:r>
            <a:r>
              <a:rPr sz="2600" spc="-18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n</a:t>
            </a:r>
            <a:r>
              <a:rPr sz="2600" spc="-22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r>
              <a:rPr sz="2600" spc="-12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l</a:t>
            </a:r>
            <a:r>
              <a:rPr sz="2600" spc="-22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r>
              <a:rPr sz="2600" spc="3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t</a:t>
            </a:r>
            <a:r>
              <a:rPr sz="2600" spc="-10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</a:t>
            </a:r>
            <a:r>
              <a:rPr sz="2600" spc="-5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3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d</a:t>
            </a:r>
            <a:r>
              <a:rPr sz="2600" spc="-22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r>
              <a:rPr sz="2600" spc="-10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lle</a:t>
            </a:r>
            <a:r>
              <a:rPr sz="2600" spc="-10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 </a:t>
            </a:r>
            <a:r>
              <a:rPr sz="2600" spc="-10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educatrici</a:t>
            </a:r>
            <a:r>
              <a:rPr lang="it-IT" sz="2600" spc="-10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.</a:t>
            </a:r>
          </a:p>
          <a:p>
            <a:pPr marL="12700" marR="593725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tabLst>
                <a:tab pos="287020" algn="l"/>
              </a:tabLst>
            </a:pPr>
            <a:endParaRPr sz="260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-20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Le</a:t>
            </a:r>
            <a:r>
              <a:rPr sz="2600" spc="-7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22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a</a:t>
            </a:r>
            <a:r>
              <a:rPr sz="2600" spc="-16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m</a:t>
            </a:r>
            <a:r>
              <a:rPr sz="2600" spc="-11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</a:t>
            </a:r>
            <a:r>
              <a:rPr sz="2600" spc="-17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c</a:t>
            </a:r>
            <a:r>
              <a:rPr sz="2600" spc="-14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izie</a:t>
            </a:r>
            <a:r>
              <a:rPr sz="2600" spc="-2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6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si</a:t>
            </a:r>
            <a:r>
              <a:rPr sz="2600" spc="-6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 </a:t>
            </a:r>
            <a:r>
              <a:rPr sz="2600" spc="-13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c</a:t>
            </a:r>
            <a:r>
              <a:rPr sz="2600" spc="-15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o</a:t>
            </a:r>
            <a:r>
              <a:rPr sz="2600" spc="-10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s</a:t>
            </a:r>
            <a:r>
              <a:rPr sz="2600" spc="-6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t</a:t>
            </a:r>
            <a:r>
              <a:rPr sz="2600" spc="8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r</a:t>
            </a:r>
            <a:r>
              <a:rPr sz="2600" spc="-13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u</a:t>
            </a:r>
            <a:r>
              <a:rPr sz="2600" spc="-14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i</a:t>
            </a:r>
            <a:r>
              <a:rPr sz="2600" spc="-19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s</a:t>
            </a:r>
            <a:r>
              <a:rPr sz="2600" spc="-155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c</a:t>
            </a:r>
            <a:r>
              <a:rPr sz="2600" spc="-130" dirty="0" err="1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ono</a:t>
            </a:r>
            <a:r>
              <a:rPr sz="2600" spc="-105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!!!</a:t>
            </a:r>
            <a:r>
              <a:rPr sz="2600" spc="-110" dirty="0">
                <a:solidFill>
                  <a:schemeClr val="accent1"/>
                </a:solidFill>
                <a:latin typeface="Franklin Gothic Medium" panose="020B0603020102020204" pitchFamily="34" charset="0"/>
                <a:cs typeface="Times New Roman"/>
              </a:rPr>
              <a:t>!</a:t>
            </a:r>
            <a:endParaRPr lang="it-IT" sz="2600" spc="-110" dirty="0">
              <a:solidFill>
                <a:schemeClr val="accent1"/>
              </a:solidFill>
              <a:latin typeface="Franklin Gothic Medium" panose="020B0603020102020204" pitchFamily="34" charset="0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endParaRPr sz="2600" dirty="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28615" y="4785359"/>
            <a:ext cx="3645408" cy="199034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="" xmlns:a16="http://schemas.microsoft.com/office/drawing/2014/main" id="{AF59C6A2-1CC3-2793-27F0-797135215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245" y="1905000"/>
            <a:ext cx="8071510" cy="923330"/>
          </a:xfrm>
        </p:spPr>
        <p:txBody>
          <a:bodyPr/>
          <a:lstStyle/>
          <a:p>
            <a:pPr algn="ctr"/>
            <a:r>
              <a:rPr lang="it-IT" sz="6000" dirty="0">
                <a:solidFill>
                  <a:srgbClr val="0070C0"/>
                </a:solidFill>
                <a:latin typeface="Bradley Hand ITC" panose="03070402050302030203" pitchFamily="66" charset="0"/>
              </a:rPr>
              <a:t>Grazie per l’attenzione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="" xmlns:a16="http://schemas.microsoft.com/office/drawing/2014/main" id="{AC87FFD8-3A0D-704C-D79B-C67B67DE4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3200400"/>
            <a:ext cx="5992495" cy="923330"/>
          </a:xfrm>
        </p:spPr>
        <p:txBody>
          <a:bodyPr/>
          <a:lstStyle/>
          <a:p>
            <a:pPr algn="ctr"/>
            <a:r>
              <a:rPr lang="it-IT" sz="6000" dirty="0">
                <a:solidFill>
                  <a:srgbClr val="0070C0"/>
                </a:solidFill>
                <a:latin typeface="Bradley Hand ITC" panose="03070402050302030203" pitchFamily="66" charset="0"/>
              </a:rPr>
              <a:t>vi aspettiamo!</a:t>
            </a:r>
          </a:p>
        </p:txBody>
      </p:sp>
    </p:spTree>
    <p:extLst>
      <p:ext uri="{BB962C8B-B14F-4D97-AF65-F5344CB8AC3E}">
        <p14:creationId xmlns:p14="http://schemas.microsoft.com/office/powerpoint/2010/main" val="2104210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014" y="833704"/>
            <a:ext cx="594995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30" dirty="0">
                <a:solidFill>
                  <a:srgbClr val="FF0000"/>
                </a:solidFill>
                <a:latin typeface="Tahoma"/>
                <a:cs typeface="Tahoma"/>
              </a:rPr>
              <a:t>Una</a:t>
            </a:r>
            <a:r>
              <a:rPr spc="-26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pc="90" dirty="0">
                <a:solidFill>
                  <a:srgbClr val="FF0000"/>
                </a:solidFill>
                <a:latin typeface="Tahoma"/>
                <a:cs typeface="Tahoma"/>
              </a:rPr>
              <a:t>scuola</a:t>
            </a:r>
            <a:r>
              <a:rPr spc="-27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pc="20" dirty="0">
                <a:solidFill>
                  <a:srgbClr val="FF0000"/>
                </a:solidFill>
                <a:latin typeface="Tahoma"/>
                <a:cs typeface="Tahoma"/>
              </a:rPr>
              <a:t>molto</a:t>
            </a:r>
            <a:r>
              <a:rPr spc="-2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pc="295" dirty="0">
                <a:solidFill>
                  <a:srgbClr val="FF0000"/>
                </a:solidFill>
                <a:latin typeface="Tahoma"/>
                <a:cs typeface="Tahoma"/>
              </a:rPr>
              <a:t>coesa…</a:t>
            </a:r>
          </a:p>
        </p:txBody>
      </p:sp>
      <p:sp>
        <p:nvSpPr>
          <p:cNvPr id="3" name="object 3"/>
          <p:cNvSpPr/>
          <p:nvPr/>
        </p:nvSpPr>
        <p:spPr>
          <a:xfrm>
            <a:off x="539495" y="2203704"/>
            <a:ext cx="8229600" cy="4389120"/>
          </a:xfrm>
          <a:custGeom>
            <a:avLst/>
            <a:gdLst/>
            <a:ahLst/>
            <a:cxnLst/>
            <a:rect l="l" t="t" r="r" b="b"/>
            <a:pathLst>
              <a:path w="8229600" h="4389120">
                <a:moveTo>
                  <a:pt x="8229600" y="0"/>
                </a:moveTo>
                <a:lnTo>
                  <a:pt x="0" y="0"/>
                </a:lnTo>
                <a:lnTo>
                  <a:pt x="0" y="4389120"/>
                </a:lnTo>
                <a:lnTo>
                  <a:pt x="8229600" y="4389120"/>
                </a:lnTo>
                <a:lnTo>
                  <a:pt x="8229600" y="0"/>
                </a:lnTo>
                <a:close/>
              </a:path>
            </a:pathLst>
          </a:custGeom>
          <a:solidFill>
            <a:srgbClr val="E9E4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18540" y="2397632"/>
            <a:ext cx="7760970" cy="369562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90"/>
              </a:spcBef>
              <a:buClr>
                <a:srgbClr val="D24717"/>
              </a:buClr>
              <a:buSzPct val="85000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2800" b="1" spc="-10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COERENZA</a:t>
            </a:r>
            <a:r>
              <a:rPr sz="2800" b="1" spc="-5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b="1" spc="-10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TERRITORIALE:</a:t>
            </a:r>
            <a:r>
              <a:rPr sz="2800" b="1" spc="45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b="1" spc="-5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le</a:t>
            </a:r>
            <a:r>
              <a:rPr sz="2800" b="1" spc="-10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 scuole</a:t>
            </a:r>
            <a:r>
              <a:rPr sz="2800" b="1" spc="10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b="1" spc="-5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sono</a:t>
            </a:r>
            <a:r>
              <a:rPr sz="2800" b="1" spc="20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b="1" spc="-10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vicine</a:t>
            </a:r>
            <a:endParaRPr sz="2800" dirty="0">
              <a:latin typeface="Franklin Gothic Medium" panose="020B0603020102020204" pitchFamily="34" charset="0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D24717"/>
              </a:buClr>
              <a:buFont typeface="Segoe UI Symbol"/>
              <a:buChar char="⚫"/>
            </a:pPr>
            <a:endParaRPr sz="2800" dirty="0">
              <a:latin typeface="Franklin Gothic Medium" panose="020B0603020102020204" pitchFamily="34" charset="0"/>
              <a:cs typeface="Arial"/>
            </a:endParaRPr>
          </a:p>
          <a:p>
            <a:pPr marL="287020" indent="-274320">
              <a:lnSpc>
                <a:spcPct val="100000"/>
              </a:lnSpc>
              <a:buClr>
                <a:srgbClr val="D24717"/>
              </a:buClr>
              <a:buSzPct val="85000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2800" b="1" spc="-55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UNITA’</a:t>
            </a:r>
            <a:r>
              <a:rPr sz="2800" b="1" spc="-45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b="1" spc="-5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DI</a:t>
            </a:r>
            <a:r>
              <a:rPr sz="2800" b="1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b="1" spc="-10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FLUSSO</a:t>
            </a:r>
            <a:r>
              <a:rPr sz="2800" b="1" spc="55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b="1" spc="-10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DEGLI</a:t>
            </a:r>
            <a:r>
              <a:rPr sz="2800" b="1" spc="-70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b="1" spc="-5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ALUNNI:</a:t>
            </a:r>
            <a:r>
              <a:rPr sz="2800" b="1" spc="55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lang="it-IT" sz="2800" b="1" spc="-10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dalla primaria alla secondaria</a:t>
            </a:r>
          </a:p>
          <a:p>
            <a:pPr marL="12700">
              <a:lnSpc>
                <a:spcPct val="100000"/>
              </a:lnSpc>
              <a:buClr>
                <a:srgbClr val="D24717"/>
              </a:buClr>
              <a:buSzPct val="85000"/>
              <a:tabLst>
                <a:tab pos="286385" algn="l"/>
                <a:tab pos="287020" algn="l"/>
              </a:tabLst>
            </a:pPr>
            <a:endParaRPr sz="2800" dirty="0">
              <a:latin typeface="Franklin Gothic Medium" panose="020B0603020102020204" pitchFamily="34" charset="0"/>
              <a:cs typeface="Arial"/>
            </a:endParaRPr>
          </a:p>
          <a:p>
            <a:pPr marL="12700" marR="135890" algn="ctr">
              <a:lnSpc>
                <a:spcPct val="180100"/>
              </a:lnSpc>
              <a:spcBef>
                <a:spcPts val="600"/>
              </a:spcBef>
              <a:buClr>
                <a:srgbClr val="D24717"/>
              </a:buClr>
              <a:buSzPct val="85000"/>
              <a:tabLst>
                <a:tab pos="286385" algn="l"/>
                <a:tab pos="287020" algn="l"/>
              </a:tabLst>
            </a:pPr>
            <a:r>
              <a:rPr sz="2800" b="1" i="1" spc="-15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NEL</a:t>
            </a:r>
            <a:r>
              <a:rPr sz="2800" b="1" i="1" spc="-5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b="1" i="1" spc="-15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RISPETTO</a:t>
            </a:r>
            <a:r>
              <a:rPr sz="2800" b="1" i="1" spc="45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b="1" i="1" spc="-10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DELLE</a:t>
            </a:r>
            <a:r>
              <a:rPr sz="2800" b="1" i="1" spc="30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b="1" i="1" spc="-30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SPECIFICITA’</a:t>
            </a:r>
            <a:r>
              <a:rPr sz="2800" b="1" i="1" spc="-15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b="1" i="1" spc="-5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E</a:t>
            </a:r>
            <a:r>
              <a:rPr sz="2800" b="1" i="1" spc="5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b="1" i="1" spc="-25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DELL’</a:t>
            </a:r>
            <a:r>
              <a:rPr lang="it-IT" sz="2800" b="1" i="1" spc="-25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A</a:t>
            </a:r>
            <a:r>
              <a:rPr sz="2800" b="1" i="1" spc="-25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UTONOMIA</a:t>
            </a:r>
            <a:r>
              <a:rPr sz="2800" b="1" i="1" spc="55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b="1" i="1" spc="-5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DI </a:t>
            </a:r>
            <a:r>
              <a:rPr sz="2800" b="1" i="1" spc="-540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b="1" i="1" spc="-10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CIASCUNA</a:t>
            </a:r>
            <a:r>
              <a:rPr sz="2800" b="1" i="1" spc="-15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b="1" i="1" spc="-5" dirty="0">
                <a:solidFill>
                  <a:srgbClr val="006FC0"/>
                </a:solidFill>
                <a:latin typeface="Franklin Gothic Medium" panose="020B0603020102020204" pitchFamily="34" charset="0"/>
                <a:cs typeface="Arial"/>
              </a:rPr>
              <a:t>SCUOLA</a:t>
            </a:r>
            <a:endParaRPr sz="2800" i="1" dirty="0">
              <a:latin typeface="Franklin Gothic Medium" panose="020B0603020102020204" pitchFamily="34" charset="0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28232" y="213359"/>
            <a:ext cx="2496312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" y="597357"/>
            <a:ext cx="6444742" cy="112298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4642" y="733501"/>
            <a:ext cx="579818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b="1" i="1" spc="-420" dirty="0">
                <a:solidFill>
                  <a:srgbClr val="001F5F"/>
                </a:solidFill>
                <a:latin typeface="Arial"/>
                <a:cs typeface="Arial"/>
              </a:rPr>
              <a:t>P</a:t>
            </a:r>
            <a:r>
              <a:rPr b="1" i="1" spc="-120" dirty="0">
                <a:solidFill>
                  <a:srgbClr val="001F5F"/>
                </a:solidFill>
                <a:latin typeface="Arial"/>
                <a:cs typeface="Arial"/>
              </a:rPr>
              <a:t>e</a:t>
            </a:r>
            <a:r>
              <a:rPr b="1" i="1" spc="-200" dirty="0">
                <a:solidFill>
                  <a:srgbClr val="001F5F"/>
                </a:solidFill>
                <a:latin typeface="Arial"/>
                <a:cs typeface="Arial"/>
              </a:rPr>
              <a:t>r</a:t>
            </a:r>
            <a:r>
              <a:rPr b="1" i="1" spc="-1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i="1" spc="-185" dirty="0">
                <a:solidFill>
                  <a:srgbClr val="001F5F"/>
                </a:solidFill>
                <a:latin typeface="Arial"/>
                <a:cs typeface="Arial"/>
              </a:rPr>
              <a:t>l</a:t>
            </a:r>
            <a:r>
              <a:rPr b="1" i="1" spc="-140" dirty="0">
                <a:solidFill>
                  <a:srgbClr val="001F5F"/>
                </a:solidFill>
                <a:latin typeface="Arial"/>
                <a:cs typeface="Arial"/>
              </a:rPr>
              <a:t>e</a:t>
            </a:r>
            <a:r>
              <a:rPr b="1" i="1" spc="-1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i="1" spc="-265" dirty="0">
                <a:solidFill>
                  <a:srgbClr val="001F5F"/>
                </a:solidFill>
                <a:latin typeface="Arial"/>
                <a:cs typeface="Arial"/>
              </a:rPr>
              <a:t>d</a:t>
            </a:r>
            <a:r>
              <a:rPr b="1" i="1" spc="-240" dirty="0">
                <a:solidFill>
                  <a:srgbClr val="001F5F"/>
                </a:solidFill>
                <a:latin typeface="Arial"/>
                <a:cs typeface="Arial"/>
              </a:rPr>
              <a:t>u</a:t>
            </a:r>
            <a:r>
              <a:rPr b="1" i="1" spc="-140" dirty="0">
                <a:solidFill>
                  <a:srgbClr val="001F5F"/>
                </a:solidFill>
                <a:latin typeface="Arial"/>
                <a:cs typeface="Arial"/>
              </a:rPr>
              <a:t>e</a:t>
            </a:r>
            <a:r>
              <a:rPr b="1" i="1" spc="-1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i="1" spc="-360" dirty="0">
                <a:solidFill>
                  <a:srgbClr val="001F5F"/>
                </a:solidFill>
                <a:latin typeface="Arial"/>
                <a:cs typeface="Arial"/>
              </a:rPr>
              <a:t>s</a:t>
            </a:r>
            <a:r>
              <a:rPr b="1" i="1" spc="-310" dirty="0">
                <a:solidFill>
                  <a:srgbClr val="001F5F"/>
                </a:solidFill>
                <a:latin typeface="Arial"/>
                <a:cs typeface="Arial"/>
              </a:rPr>
              <a:t>c</a:t>
            </a:r>
            <a:r>
              <a:rPr b="1" i="1" spc="-240" dirty="0">
                <a:solidFill>
                  <a:srgbClr val="001F5F"/>
                </a:solidFill>
                <a:latin typeface="Arial"/>
                <a:cs typeface="Arial"/>
              </a:rPr>
              <a:t>u</a:t>
            </a:r>
            <a:r>
              <a:rPr b="1" i="1" spc="-380" dirty="0">
                <a:solidFill>
                  <a:srgbClr val="001F5F"/>
                </a:solidFill>
                <a:latin typeface="Arial"/>
                <a:cs typeface="Arial"/>
              </a:rPr>
              <a:t>o</a:t>
            </a:r>
            <a:r>
              <a:rPr b="1" i="1" spc="-165" dirty="0">
                <a:solidFill>
                  <a:srgbClr val="001F5F"/>
                </a:solidFill>
                <a:latin typeface="Arial"/>
                <a:cs typeface="Arial"/>
              </a:rPr>
              <a:t>l</a:t>
            </a:r>
            <a:r>
              <a:rPr b="1" i="1" spc="-140" dirty="0">
                <a:solidFill>
                  <a:srgbClr val="001F5F"/>
                </a:solidFill>
                <a:latin typeface="Arial"/>
                <a:cs typeface="Arial"/>
              </a:rPr>
              <a:t>e</a:t>
            </a:r>
            <a:r>
              <a:rPr b="1" i="1" spc="-2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i="1" spc="-420" dirty="0">
                <a:solidFill>
                  <a:srgbClr val="001F5F"/>
                </a:solidFill>
                <a:latin typeface="Arial"/>
                <a:cs typeface="Arial"/>
              </a:rPr>
              <a:t>P</a:t>
            </a:r>
            <a:r>
              <a:rPr b="1" i="1" spc="-175" dirty="0">
                <a:solidFill>
                  <a:srgbClr val="001F5F"/>
                </a:solidFill>
                <a:latin typeface="Arial"/>
                <a:cs typeface="Arial"/>
              </a:rPr>
              <a:t>r</a:t>
            </a:r>
            <a:r>
              <a:rPr b="1" i="1" spc="-185" dirty="0">
                <a:solidFill>
                  <a:srgbClr val="001F5F"/>
                </a:solidFill>
                <a:latin typeface="Arial"/>
                <a:cs typeface="Arial"/>
              </a:rPr>
              <a:t>i</a:t>
            </a:r>
            <a:r>
              <a:rPr b="1" i="1" spc="-204" dirty="0">
                <a:solidFill>
                  <a:srgbClr val="001F5F"/>
                </a:solidFill>
                <a:latin typeface="Arial"/>
                <a:cs typeface="Arial"/>
              </a:rPr>
              <a:t>marie: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4642" y="1895043"/>
            <a:ext cx="7616825" cy="45140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spc="-5" dirty="0">
                <a:solidFill>
                  <a:srgbClr val="696363"/>
                </a:solidFill>
                <a:latin typeface="Franklin Gothic Medium"/>
                <a:cs typeface="Franklin Gothic Medium"/>
              </a:rPr>
              <a:t>*</a:t>
            </a:r>
            <a:r>
              <a:rPr sz="3600" b="1" spc="-300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3600" b="1" spc="-31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3600" b="1" spc="-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600" b="1" spc="-375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3600" b="1" spc="-229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3600" b="1" spc="-1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3600" b="1" spc="-52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3600" b="1" spc="-49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3600" b="1" spc="-1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600" b="1" spc="-345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3600" b="1" spc="-41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3600" b="1" spc="-48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3600" b="1" spc="-434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3600" b="1" spc="-430" dirty="0">
                <a:solidFill>
                  <a:srgbClr val="FF0000"/>
                </a:solidFill>
                <a:latin typeface="Arial"/>
                <a:cs typeface="Arial"/>
              </a:rPr>
              <a:t>ET</a:t>
            </a:r>
            <a:r>
              <a:rPr sz="3600" b="1" spc="-47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3600" b="1" spc="-49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3600" b="1" spc="-1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600" b="1" spc="-254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3600" b="1" spc="-1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3600" b="1" spc="-32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3600" b="1" spc="-78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3600" b="1" spc="-44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3600" b="1" spc="-434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3600" b="1" spc="-18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3600" b="1" spc="-48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3600" b="1" spc="-49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sz="3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750" dirty="0">
              <a:latin typeface="Arial"/>
              <a:cs typeface="Arial"/>
            </a:endParaRPr>
          </a:p>
          <a:p>
            <a:pPr marL="12700" marR="1821180">
              <a:lnSpc>
                <a:spcPct val="100000"/>
              </a:lnSpc>
            </a:pPr>
            <a:r>
              <a:rPr sz="3600" b="1" spc="730" dirty="0">
                <a:solidFill>
                  <a:srgbClr val="696363"/>
                </a:solidFill>
                <a:latin typeface="Arial"/>
                <a:cs typeface="Arial"/>
              </a:rPr>
              <a:t>*</a:t>
            </a:r>
            <a:r>
              <a:rPr sz="3600" b="1" spc="-480" dirty="0">
                <a:solidFill>
                  <a:srgbClr val="00AFEF"/>
                </a:solidFill>
                <a:latin typeface="Arial"/>
                <a:cs typeface="Arial"/>
              </a:rPr>
              <a:t>O</a:t>
            </a:r>
            <a:r>
              <a:rPr sz="3600" b="1" spc="-350" dirty="0">
                <a:solidFill>
                  <a:srgbClr val="00AFEF"/>
                </a:solidFill>
                <a:latin typeface="Arial"/>
                <a:cs typeface="Arial"/>
              </a:rPr>
              <a:t>R</a:t>
            </a:r>
            <a:r>
              <a:rPr sz="3600" b="1" spc="-535" dirty="0">
                <a:solidFill>
                  <a:srgbClr val="00AFEF"/>
                </a:solidFill>
                <a:latin typeface="Arial"/>
                <a:cs typeface="Arial"/>
              </a:rPr>
              <a:t>G</a:t>
            </a:r>
            <a:r>
              <a:rPr sz="3600" b="1" spc="-484" dirty="0">
                <a:solidFill>
                  <a:srgbClr val="00AFEF"/>
                </a:solidFill>
                <a:latin typeface="Arial"/>
                <a:cs typeface="Arial"/>
              </a:rPr>
              <a:t>A</a:t>
            </a:r>
            <a:r>
              <a:rPr sz="3600" b="1" spc="-229" dirty="0">
                <a:solidFill>
                  <a:srgbClr val="00AFEF"/>
                </a:solidFill>
                <a:latin typeface="Arial"/>
                <a:cs typeface="Arial"/>
              </a:rPr>
              <a:t>N</a:t>
            </a:r>
            <a:r>
              <a:rPr sz="3600" b="1" spc="-220" dirty="0">
                <a:solidFill>
                  <a:srgbClr val="00AFEF"/>
                </a:solidFill>
                <a:latin typeface="Arial"/>
                <a:cs typeface="Arial"/>
              </a:rPr>
              <a:t>IZ</a:t>
            </a:r>
            <a:r>
              <a:rPr sz="3600" b="1" spc="-320" dirty="0">
                <a:solidFill>
                  <a:srgbClr val="00AFEF"/>
                </a:solidFill>
                <a:latin typeface="Arial"/>
                <a:cs typeface="Arial"/>
              </a:rPr>
              <a:t>Z</a:t>
            </a:r>
            <a:r>
              <a:rPr sz="3600" b="1" spc="-475" dirty="0">
                <a:solidFill>
                  <a:srgbClr val="00AFEF"/>
                </a:solidFill>
                <a:latin typeface="Arial"/>
                <a:cs typeface="Arial"/>
              </a:rPr>
              <a:t>A</a:t>
            </a:r>
            <a:r>
              <a:rPr sz="3600" b="1" spc="-395" dirty="0">
                <a:solidFill>
                  <a:srgbClr val="00AFEF"/>
                </a:solidFill>
                <a:latin typeface="Arial"/>
                <a:cs typeface="Arial"/>
              </a:rPr>
              <a:t>Z</a:t>
            </a:r>
            <a:r>
              <a:rPr sz="3600" b="1" spc="-305" dirty="0">
                <a:solidFill>
                  <a:srgbClr val="00AFEF"/>
                </a:solidFill>
                <a:latin typeface="Arial"/>
                <a:cs typeface="Arial"/>
              </a:rPr>
              <a:t>ION</a:t>
            </a:r>
            <a:r>
              <a:rPr sz="3600" b="1" spc="-335" dirty="0">
                <a:solidFill>
                  <a:srgbClr val="00AFEF"/>
                </a:solidFill>
                <a:latin typeface="Arial"/>
                <a:cs typeface="Arial"/>
              </a:rPr>
              <a:t>E</a:t>
            </a:r>
            <a:r>
              <a:rPr sz="3600" b="1" spc="-135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3600" b="1" spc="-240" dirty="0">
                <a:solidFill>
                  <a:srgbClr val="00AFEF"/>
                </a:solidFill>
                <a:latin typeface="Arial"/>
                <a:cs typeface="Arial"/>
              </a:rPr>
              <a:t>E  </a:t>
            </a:r>
            <a:r>
              <a:rPr sz="3600" b="1" spc="-345" dirty="0">
                <a:solidFill>
                  <a:srgbClr val="00AFEF"/>
                </a:solidFill>
                <a:latin typeface="Arial"/>
                <a:cs typeface="Arial"/>
              </a:rPr>
              <a:t>P</a:t>
            </a:r>
            <a:r>
              <a:rPr sz="3600" b="1" spc="-415" dirty="0">
                <a:solidFill>
                  <a:srgbClr val="00AFEF"/>
                </a:solidFill>
                <a:latin typeface="Arial"/>
                <a:cs typeface="Arial"/>
              </a:rPr>
              <a:t>R</a:t>
            </a:r>
            <a:r>
              <a:rPr sz="3600" b="1" spc="-480" dirty="0">
                <a:solidFill>
                  <a:srgbClr val="00AFEF"/>
                </a:solidFill>
                <a:latin typeface="Arial"/>
                <a:cs typeface="Arial"/>
              </a:rPr>
              <a:t>O</a:t>
            </a:r>
            <a:r>
              <a:rPr sz="3600" b="1" spc="-434" dirty="0">
                <a:solidFill>
                  <a:srgbClr val="00AFEF"/>
                </a:solidFill>
                <a:latin typeface="Arial"/>
                <a:cs typeface="Arial"/>
              </a:rPr>
              <a:t>G</a:t>
            </a:r>
            <a:r>
              <a:rPr sz="3600" b="1" spc="-300" dirty="0">
                <a:solidFill>
                  <a:srgbClr val="00AFEF"/>
                </a:solidFill>
                <a:latin typeface="Arial"/>
                <a:cs typeface="Arial"/>
              </a:rPr>
              <a:t>R</a:t>
            </a:r>
            <a:r>
              <a:rPr sz="3600" b="1" spc="-305" dirty="0">
                <a:solidFill>
                  <a:srgbClr val="00AFEF"/>
                </a:solidFill>
                <a:latin typeface="Arial"/>
                <a:cs typeface="Arial"/>
              </a:rPr>
              <a:t>AMMAZI</a:t>
            </a:r>
            <a:r>
              <a:rPr sz="3600" b="1" spc="-345" dirty="0">
                <a:solidFill>
                  <a:srgbClr val="00AFEF"/>
                </a:solidFill>
                <a:latin typeface="Arial"/>
                <a:cs typeface="Arial"/>
              </a:rPr>
              <a:t>O</a:t>
            </a:r>
            <a:r>
              <a:rPr sz="3600" b="1" spc="-315" dirty="0">
                <a:solidFill>
                  <a:srgbClr val="00AFEF"/>
                </a:solidFill>
                <a:latin typeface="Arial"/>
                <a:cs typeface="Arial"/>
              </a:rPr>
              <a:t>NE</a:t>
            </a:r>
            <a:r>
              <a:rPr sz="3600" b="1" spc="-165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3600" b="1" spc="-520" dirty="0">
                <a:solidFill>
                  <a:srgbClr val="00AFEF"/>
                </a:solidFill>
                <a:latin typeface="Arial"/>
                <a:cs typeface="Arial"/>
              </a:rPr>
              <a:t>C</a:t>
            </a:r>
            <a:r>
              <a:rPr sz="3600" b="1" spc="-480" dirty="0">
                <a:solidFill>
                  <a:srgbClr val="00AFEF"/>
                </a:solidFill>
                <a:latin typeface="Arial"/>
                <a:cs typeface="Arial"/>
              </a:rPr>
              <a:t>O</a:t>
            </a:r>
            <a:r>
              <a:rPr sz="3600" b="1" spc="-60" dirty="0">
                <a:solidFill>
                  <a:srgbClr val="00AFEF"/>
                </a:solidFill>
                <a:latin typeface="Arial"/>
                <a:cs typeface="Arial"/>
              </a:rPr>
              <a:t>M</a:t>
            </a:r>
            <a:r>
              <a:rPr sz="3600" b="1" spc="-375" dirty="0">
                <a:solidFill>
                  <a:srgbClr val="00AFEF"/>
                </a:solidFill>
                <a:latin typeface="Arial"/>
                <a:cs typeface="Arial"/>
              </a:rPr>
              <a:t>U</a:t>
            </a:r>
            <a:r>
              <a:rPr sz="3600" b="1" spc="-315" dirty="0">
                <a:solidFill>
                  <a:srgbClr val="00AFEF"/>
                </a:solidFill>
                <a:latin typeface="Arial"/>
                <a:cs typeface="Arial"/>
              </a:rPr>
              <a:t>NE</a:t>
            </a:r>
            <a:endParaRPr sz="3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7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b="1" spc="730" dirty="0">
                <a:solidFill>
                  <a:srgbClr val="696363"/>
                </a:solidFill>
                <a:latin typeface="Arial"/>
                <a:cs typeface="Arial"/>
              </a:rPr>
              <a:t>*</a:t>
            </a:r>
            <a:r>
              <a:rPr sz="3600" b="1" spc="-415" dirty="0">
                <a:solidFill>
                  <a:srgbClr val="FFC000"/>
                </a:solidFill>
                <a:latin typeface="Arial"/>
                <a:cs typeface="Arial"/>
              </a:rPr>
              <a:t>S</a:t>
            </a:r>
            <a:r>
              <a:rPr sz="3600" b="1" spc="-434" dirty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3600" b="1" spc="-360" dirty="0">
                <a:solidFill>
                  <a:srgbClr val="FFC000"/>
                </a:solidFill>
                <a:latin typeface="Arial"/>
                <a:cs typeface="Arial"/>
              </a:rPr>
              <a:t>ES</a:t>
            </a:r>
            <a:r>
              <a:rPr sz="3600" b="1" spc="-350" dirty="0">
                <a:solidFill>
                  <a:srgbClr val="FFC000"/>
                </a:solidFill>
                <a:latin typeface="Arial"/>
                <a:cs typeface="Arial"/>
              </a:rPr>
              <a:t>S</a:t>
            </a:r>
            <a:r>
              <a:rPr sz="3600" b="1" spc="-110" dirty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3600" b="1" spc="-155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3600" b="1" spc="-395" dirty="0">
                <a:solidFill>
                  <a:srgbClr val="FFC000"/>
                </a:solidFill>
                <a:latin typeface="Arial"/>
                <a:cs typeface="Arial"/>
              </a:rPr>
              <a:t>P</a:t>
            </a:r>
            <a:r>
              <a:rPr sz="3600" b="1" spc="-370" dirty="0">
                <a:solidFill>
                  <a:srgbClr val="FFC000"/>
                </a:solidFill>
                <a:latin typeface="Arial"/>
                <a:cs typeface="Arial"/>
              </a:rPr>
              <a:t>R</a:t>
            </a:r>
            <a:r>
              <a:rPr sz="3600" b="1" spc="-480" dirty="0">
                <a:solidFill>
                  <a:srgbClr val="FFC000"/>
                </a:solidFill>
                <a:latin typeface="Arial"/>
                <a:cs typeface="Arial"/>
              </a:rPr>
              <a:t>O</a:t>
            </a:r>
            <a:r>
              <a:rPr sz="3600" b="1" spc="-434" dirty="0">
                <a:solidFill>
                  <a:srgbClr val="FFC000"/>
                </a:solidFill>
                <a:latin typeface="Arial"/>
                <a:cs typeface="Arial"/>
              </a:rPr>
              <a:t>GE</a:t>
            </a:r>
            <a:r>
              <a:rPr sz="3600" b="1" spc="-385" dirty="0">
                <a:solidFill>
                  <a:srgbClr val="FFC000"/>
                </a:solidFill>
                <a:latin typeface="Arial"/>
                <a:cs typeface="Arial"/>
              </a:rPr>
              <a:t>TT</a:t>
            </a:r>
            <a:r>
              <a:rPr sz="3600" b="1" spc="-175" dirty="0">
                <a:solidFill>
                  <a:srgbClr val="FFC000"/>
                </a:solidFill>
                <a:latin typeface="Arial"/>
                <a:cs typeface="Arial"/>
              </a:rPr>
              <a:t>I </a:t>
            </a:r>
            <a:r>
              <a:rPr sz="3600" b="1" spc="-100" dirty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3600" b="1" spc="-229" dirty="0">
                <a:solidFill>
                  <a:srgbClr val="FFC000"/>
                </a:solidFill>
                <a:latin typeface="Arial"/>
                <a:cs typeface="Arial"/>
              </a:rPr>
              <a:t>N</a:t>
            </a:r>
            <a:r>
              <a:rPr sz="3600" b="1" spc="-434" dirty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3600" b="1" spc="-370" dirty="0">
                <a:solidFill>
                  <a:srgbClr val="FFC000"/>
                </a:solidFill>
                <a:latin typeface="Arial"/>
                <a:cs typeface="Arial"/>
              </a:rPr>
              <a:t>E</a:t>
            </a:r>
            <a:r>
              <a:rPr sz="3600" b="1" spc="-390" dirty="0">
                <a:solidFill>
                  <a:srgbClr val="FFC000"/>
                </a:solidFill>
                <a:latin typeface="Arial"/>
                <a:cs typeface="Arial"/>
              </a:rPr>
              <a:t>GR</a:t>
            </a:r>
            <a:r>
              <a:rPr sz="3600" b="1" spc="-790" dirty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3600" b="1" spc="-385" dirty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3600" b="1" spc="-170" dirty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3600" b="1" spc="-310" dirty="0">
                <a:solidFill>
                  <a:srgbClr val="FFC000"/>
                </a:solidFill>
                <a:latin typeface="Arial"/>
                <a:cs typeface="Arial"/>
              </a:rPr>
              <a:t>VI</a:t>
            </a:r>
            <a:endParaRPr sz="3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7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3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1DDE7E5-3C48-DC1C-95D0-ECF9203BA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244" y="947750"/>
            <a:ext cx="8071510" cy="1231106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Piano Triennale dell’Offerta Formativa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D1F085CF-CF82-FBC5-42DD-0D881FDAB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2438400"/>
            <a:ext cx="8302954" cy="3693319"/>
          </a:xfrm>
        </p:spPr>
        <p:txBody>
          <a:bodyPr/>
          <a:lstStyle/>
          <a:p>
            <a:r>
              <a:rPr lang="it-IT" sz="400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Presenta le scelte pedagogiche ed organizzative della scuola, le attività e i progetti</a:t>
            </a:r>
          </a:p>
          <a:p>
            <a:endParaRPr lang="it-IT" sz="4000" dirty="0">
              <a:solidFill>
                <a:schemeClr val="accent1"/>
              </a:solidFill>
              <a:latin typeface="Franklin Gothic Medium" panose="020B0603020102020204" pitchFamily="34" charset="0"/>
            </a:endParaRPr>
          </a:p>
          <a:p>
            <a:r>
              <a:rPr lang="it-IT" sz="400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L’intero documento è disponibile sul sito web della scuola</a:t>
            </a:r>
          </a:p>
        </p:txBody>
      </p:sp>
    </p:spTree>
    <p:extLst>
      <p:ext uri="{BB962C8B-B14F-4D97-AF65-F5344CB8AC3E}">
        <p14:creationId xmlns:p14="http://schemas.microsoft.com/office/powerpoint/2010/main" val="63695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536245" y="304800"/>
            <a:ext cx="8071510" cy="1063112"/>
          </a:xfrm>
          <a:prstGeom prst="rect">
            <a:avLst/>
          </a:prstGeom>
          <a:solidFill>
            <a:srgbClr val="D24717"/>
          </a:solidFill>
        </p:spPr>
        <p:txBody>
          <a:bodyPr vert="horz" wrap="square" lIns="0" tIns="77470" rIns="0" bIns="0" rtlCol="0">
            <a:spAutoFit/>
          </a:bodyPr>
          <a:lstStyle/>
          <a:p>
            <a:pPr marL="182563" marR="1123315" algn="ctr">
              <a:lnSpc>
                <a:spcPct val="100000"/>
              </a:lnSpc>
              <a:spcBef>
                <a:spcPts val="610"/>
              </a:spcBef>
            </a:pPr>
            <a:r>
              <a:rPr lang="it-IT" sz="3200" b="1" spc="100" dirty="0">
                <a:solidFill>
                  <a:srgbClr val="FFC000"/>
                </a:solidFill>
                <a:latin typeface="Franklin Gothic Medium" panose="020B0603020102020204" pitchFamily="34" charset="0"/>
                <a:cs typeface="Tahoma"/>
              </a:rPr>
              <a:t>CRITERI PER L’ACCOGLIMENTO DELLE ISCRIZIONI</a:t>
            </a:r>
            <a:endParaRPr sz="3200" b="1" spc="100" dirty="0">
              <a:solidFill>
                <a:srgbClr val="FFC000"/>
              </a:solidFill>
              <a:latin typeface="Franklin Gothic Medium" panose="020B0603020102020204" pitchFamily="34" charset="0"/>
              <a:cs typeface="Tahoma"/>
            </a:endParaRPr>
          </a:p>
        </p:txBody>
      </p:sp>
      <p:sp>
        <p:nvSpPr>
          <p:cNvPr id="2" name="Segnaposto testo 1">
            <a:extLst>
              <a:ext uri="{FF2B5EF4-FFF2-40B4-BE49-F238E27FC236}">
                <a16:creationId xmlns="" xmlns:a16="http://schemas.microsoft.com/office/drawing/2014/main" id="{45895603-C342-984A-8A7C-02C2A82D4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752601"/>
            <a:ext cx="8458200" cy="5552802"/>
          </a:xfrm>
        </p:spPr>
        <p:txBody>
          <a:bodyPr/>
          <a:lstStyle/>
          <a:p>
            <a:pPr marL="469900" marR="256540" indent="-457200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0769"/>
              <a:buFont typeface="Arial" panose="020B0604020202020204" pitchFamily="34" charset="0"/>
              <a:buChar char="•"/>
              <a:tabLst>
                <a:tab pos="111760" algn="l"/>
              </a:tabLst>
            </a:pPr>
            <a:r>
              <a:rPr lang="it-IT" sz="3200" b="1" spc="-16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AP</a:t>
            </a:r>
            <a:r>
              <a:rPr lang="it-IT" sz="3200" b="1" spc="-34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P</a:t>
            </a:r>
            <a:r>
              <a:rPr lang="it-IT" sz="3200" b="1" spc="-17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A</a:t>
            </a:r>
            <a:r>
              <a:rPr lang="it-IT" sz="3200" b="1" spc="-26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R</a:t>
            </a:r>
            <a:r>
              <a:rPr lang="it-IT" sz="3200" b="1" spc="-20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T</a:t>
            </a:r>
            <a:r>
              <a:rPr lang="it-IT" sz="3200" b="1" spc="-21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E</a:t>
            </a:r>
            <a:r>
              <a:rPr lang="it-IT" sz="3200" b="1" spc="-10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N</a:t>
            </a:r>
            <a:r>
              <a:rPr lang="it-IT" sz="3200" b="1" spc="-30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E</a:t>
            </a:r>
            <a:r>
              <a:rPr lang="it-IT" sz="3200" b="1" spc="-10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N</a:t>
            </a:r>
            <a:r>
              <a:rPr lang="it-IT" sz="3200" b="1" spc="-13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Z</a:t>
            </a:r>
            <a:r>
              <a:rPr lang="it-IT" sz="3200" b="1" spc="-14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A</a:t>
            </a:r>
            <a:r>
              <a:rPr lang="it-IT" sz="3200" b="1" spc="-18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3200" b="1" spc="-229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AL</a:t>
            </a:r>
            <a:r>
              <a:rPr lang="it-IT" sz="3200" b="1" spc="-6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3200" b="1" spc="-20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B</a:t>
            </a:r>
            <a:r>
              <a:rPr lang="it-IT" sz="3200" b="1" spc="-35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A</a:t>
            </a:r>
            <a:r>
              <a:rPr lang="it-IT" sz="3200" b="1" spc="-37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C</a:t>
            </a:r>
            <a:r>
              <a:rPr lang="it-IT" sz="3200" b="1" spc="-8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I</a:t>
            </a:r>
            <a:r>
              <a:rPr lang="it-IT" sz="3200" b="1" spc="-10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N</a:t>
            </a:r>
            <a:r>
              <a:rPr lang="it-IT" sz="3200" b="1" spc="-15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O</a:t>
            </a:r>
            <a:r>
              <a:rPr lang="it-IT" sz="3200" b="1" spc="1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3200" b="1" spc="-1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D</a:t>
            </a:r>
            <a:r>
              <a:rPr lang="it-IT" sz="3200" b="1" spc="-114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’UT</a:t>
            </a:r>
            <a:r>
              <a:rPr lang="it-IT" sz="3200" b="1" spc="-13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E</a:t>
            </a:r>
            <a:r>
              <a:rPr lang="it-IT" sz="3200" b="1" spc="-8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NZ</a:t>
            </a:r>
            <a:r>
              <a:rPr lang="it-IT" sz="3200" b="1" spc="-22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A</a:t>
            </a:r>
            <a:r>
              <a:rPr lang="it-IT" sz="3200" b="1" spc="-3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3200" b="1" spc="-2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d</a:t>
            </a:r>
            <a:r>
              <a:rPr lang="it-IT" sz="3200" b="1" spc="-1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i</a:t>
            </a:r>
            <a:r>
              <a:rPr lang="it-IT" sz="3200" b="1" spc="-6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3200" b="1" spc="-14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c</a:t>
            </a:r>
            <a:r>
              <a:rPr lang="it-IT" sz="3200" b="1" spc="-11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i</a:t>
            </a:r>
            <a:r>
              <a:rPr lang="it-IT" sz="3200" b="1" spc="-12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as</a:t>
            </a:r>
            <a:r>
              <a:rPr lang="it-IT" sz="3200" b="1" spc="-13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c</a:t>
            </a:r>
            <a:r>
              <a:rPr lang="it-IT" sz="3200" b="1" spc="-9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un  </a:t>
            </a:r>
            <a:r>
              <a:rPr lang="it-IT" sz="3200" b="1" spc="-8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ples</a:t>
            </a:r>
            <a:r>
              <a:rPr lang="it-IT" sz="3200" b="1" spc="-9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s</a:t>
            </a:r>
            <a:r>
              <a:rPr lang="it-IT" sz="3200" b="1" spc="-19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o</a:t>
            </a:r>
            <a:r>
              <a:rPr lang="it-IT" sz="3200" b="1" spc="-3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3200" b="1" spc="-1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D</a:t>
            </a:r>
            <a:r>
              <a:rPr lang="it-IT" sz="3200" b="1" spc="-30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E</a:t>
            </a:r>
            <a:r>
              <a:rPr lang="it-IT" sz="3200" b="1" spc="-20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T</a:t>
            </a:r>
            <a:r>
              <a:rPr lang="it-IT" sz="3200" b="1" spc="-21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E</a:t>
            </a:r>
            <a:r>
              <a:rPr lang="it-IT" sz="3200" b="1" spc="-10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R</a:t>
            </a:r>
            <a:r>
              <a:rPr lang="it-IT" sz="3200" b="1" spc="-28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M</a:t>
            </a:r>
            <a:r>
              <a:rPr lang="it-IT" sz="3200" b="1" spc="-14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I</a:t>
            </a:r>
            <a:r>
              <a:rPr lang="it-IT" sz="3200" b="1" spc="-9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N</a:t>
            </a:r>
            <a:r>
              <a:rPr lang="it-IT" sz="3200" b="1" spc="-47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A</a:t>
            </a:r>
            <a:r>
              <a:rPr lang="it-IT" sz="3200" b="1" spc="-22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T</a:t>
            </a:r>
            <a:r>
              <a:rPr lang="it-IT" sz="3200" b="1" spc="-15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O</a:t>
            </a:r>
            <a:r>
              <a:rPr lang="it-IT" sz="3200" b="1" spc="-3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3200" b="1" spc="-13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D</a:t>
            </a:r>
            <a:r>
              <a:rPr lang="it-IT" sz="3200" b="1" spc="-23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AL</a:t>
            </a:r>
            <a:r>
              <a:rPr lang="it-IT" sz="3200" b="1" spc="-6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3200" b="1" spc="-37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C</a:t>
            </a:r>
            <a:r>
              <a:rPr lang="it-IT" sz="3200" b="1" spc="-13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OMU</a:t>
            </a:r>
            <a:r>
              <a:rPr lang="it-IT" sz="3200" b="1" spc="-20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NE</a:t>
            </a:r>
          </a:p>
          <a:p>
            <a:pPr marL="469900" marR="256540" indent="-457200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80769"/>
              <a:buFont typeface="Arial" panose="020B0604020202020204" pitchFamily="34" charset="0"/>
              <a:buChar char="•"/>
              <a:tabLst>
                <a:tab pos="111760" algn="l"/>
              </a:tabLst>
            </a:pPr>
            <a:endParaRPr lang="it-IT" sz="3200" b="1" spc="-200" dirty="0">
              <a:solidFill>
                <a:schemeClr val="accent1"/>
              </a:solidFill>
              <a:latin typeface="Franklin Gothic Medium" panose="020B0603020102020204" pitchFamily="34" charset="0"/>
            </a:endParaRPr>
          </a:p>
          <a:p>
            <a:pPr marL="469900" marR="5080" indent="-457200">
              <a:buClr>
                <a:srgbClr val="D24717"/>
              </a:buClr>
              <a:buSzPct val="80769"/>
              <a:buFont typeface="Arial" panose="020B0604020202020204" pitchFamily="34" charset="0"/>
              <a:buChar char="•"/>
              <a:tabLst>
                <a:tab pos="111760" algn="l"/>
              </a:tabLst>
            </a:pPr>
            <a:r>
              <a:rPr lang="it-IT" sz="3200" b="1" spc="-11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PR</a:t>
            </a:r>
            <a:r>
              <a:rPr lang="it-IT" sz="3200" b="1" spc="-30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E</a:t>
            </a:r>
            <a:r>
              <a:rPr lang="it-IT" sz="3200" b="1" spc="-32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S</a:t>
            </a:r>
            <a:r>
              <a:rPr lang="it-IT" sz="3200" b="1" spc="-30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E</a:t>
            </a:r>
            <a:r>
              <a:rPr lang="it-IT" sz="3200" b="1" spc="-10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N</a:t>
            </a:r>
            <a:r>
              <a:rPr lang="it-IT" sz="3200" b="1" spc="-13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Z</a:t>
            </a:r>
            <a:r>
              <a:rPr lang="it-IT" sz="3200" b="1" spc="-14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A</a:t>
            </a:r>
            <a:r>
              <a:rPr lang="it-IT" sz="3200" b="1" spc="-4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D</a:t>
            </a:r>
            <a:r>
              <a:rPr lang="it-IT" sz="3200" b="1" spc="-3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I</a:t>
            </a:r>
            <a:r>
              <a:rPr lang="it-IT" sz="3200" b="1" spc="-4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3200" b="1" spc="-25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FR</a:t>
            </a:r>
            <a:r>
              <a:rPr lang="it-IT" sz="3200" b="1" spc="-46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A</a:t>
            </a:r>
            <a:r>
              <a:rPr lang="it-IT" sz="3200" b="1" spc="-20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T</a:t>
            </a:r>
            <a:r>
              <a:rPr lang="it-IT" sz="3200" b="1" spc="-21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E</a:t>
            </a:r>
            <a:r>
              <a:rPr lang="it-IT" sz="3200" b="1" spc="-24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L</a:t>
            </a:r>
            <a:r>
              <a:rPr lang="it-IT" sz="3200" b="1" spc="-26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L</a:t>
            </a:r>
            <a:r>
              <a:rPr lang="it-IT" sz="3200" b="1" spc="-8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I</a:t>
            </a:r>
            <a:r>
              <a:rPr lang="it-IT" sz="3200" b="1" spc="64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/</a:t>
            </a:r>
            <a:r>
              <a:rPr lang="it-IT" sz="3200" b="1" spc="-32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S</a:t>
            </a:r>
            <a:r>
              <a:rPr lang="it-IT" sz="3200" b="1" spc="-14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O</a:t>
            </a:r>
            <a:r>
              <a:rPr lang="it-IT" sz="3200" b="1" spc="-12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R</a:t>
            </a:r>
            <a:r>
              <a:rPr lang="it-IT" sz="3200" b="1" spc="-30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E</a:t>
            </a:r>
            <a:r>
              <a:rPr lang="it-IT" sz="3200" b="1" spc="-24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L</a:t>
            </a:r>
            <a:r>
              <a:rPr lang="it-IT" sz="3200" b="1" spc="-26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L</a:t>
            </a:r>
            <a:r>
              <a:rPr lang="it-IT" sz="3200" b="1" spc="-30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E</a:t>
            </a:r>
            <a:r>
              <a:rPr lang="it-IT" sz="3200" b="1" spc="-2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3200" b="1" spc="-10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N</a:t>
            </a:r>
            <a:r>
              <a:rPr lang="it-IT" sz="3200" b="1" spc="-30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E</a:t>
            </a:r>
            <a:r>
              <a:rPr lang="it-IT" sz="3200" b="1" spc="-24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L</a:t>
            </a:r>
            <a:r>
              <a:rPr lang="it-IT" sz="3200" b="1" spc="-4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3200" b="1" spc="-26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PLES</a:t>
            </a:r>
            <a:r>
              <a:rPr lang="it-IT" sz="3200" b="1" spc="-254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S</a:t>
            </a:r>
            <a:r>
              <a:rPr lang="it-IT" sz="3200" b="1" spc="-27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O</a:t>
            </a:r>
            <a:r>
              <a:rPr lang="it-IT" sz="3200" b="1" spc="2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,</a:t>
            </a:r>
            <a:r>
              <a:rPr lang="it-IT" sz="3200" b="1" spc="-29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3200" b="1" spc="-2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gi</a:t>
            </a:r>
            <a:r>
              <a:rPr lang="it-IT" sz="3200" b="1" spc="-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à  </a:t>
            </a:r>
            <a:r>
              <a:rPr lang="it-IT" sz="3200" b="1" spc="-4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frequentanti</a:t>
            </a:r>
          </a:p>
          <a:p>
            <a:pPr marL="12700" marR="5080">
              <a:buClr>
                <a:srgbClr val="D24717"/>
              </a:buClr>
              <a:buSzPct val="80769"/>
              <a:buFont typeface="Arial MT"/>
              <a:buChar char="•"/>
              <a:tabLst>
                <a:tab pos="111760" algn="l"/>
              </a:tabLst>
            </a:pPr>
            <a:endParaRPr lang="it-IT" sz="3200" b="1" spc="-40" dirty="0">
              <a:solidFill>
                <a:schemeClr val="accent1"/>
              </a:solidFill>
              <a:latin typeface="Franklin Gothic Medium" panose="020B0603020102020204" pitchFamily="34" charset="0"/>
            </a:endParaRPr>
          </a:p>
          <a:p>
            <a:pPr marL="12700" marR="5080">
              <a:buClr>
                <a:srgbClr val="D24717"/>
              </a:buClr>
              <a:buSzPct val="80769"/>
              <a:tabLst>
                <a:tab pos="111760" algn="l"/>
              </a:tabLst>
            </a:pPr>
            <a:r>
              <a:rPr lang="it-IT" sz="2800" i="1" spc="-20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Le domande provenienti al di fuori del bacino d’utenza saranno accolte solo in via residuale</a:t>
            </a:r>
          </a:p>
          <a:p>
            <a:pPr marL="12700" marR="5080">
              <a:buClr>
                <a:srgbClr val="D24717"/>
              </a:buClr>
              <a:buSzPct val="80769"/>
              <a:buFont typeface="Arial MT"/>
              <a:buChar char="•"/>
              <a:tabLst>
                <a:tab pos="111760" algn="l"/>
              </a:tabLst>
            </a:pPr>
            <a:endParaRPr lang="it-IT" sz="3200" dirty="0">
              <a:solidFill>
                <a:schemeClr val="accent1"/>
              </a:solidFill>
              <a:latin typeface="Franklin Gothic Medium" panose="020B0603020102020204" pitchFamily="34" charset="0"/>
            </a:endParaRPr>
          </a:p>
          <a:p>
            <a:pPr marL="12065">
              <a:lnSpc>
                <a:spcPct val="100000"/>
              </a:lnSpc>
              <a:spcBef>
                <a:spcPts val="5"/>
              </a:spcBef>
              <a:buClr>
                <a:srgbClr val="D24717"/>
              </a:buClr>
              <a:buSzPct val="80769"/>
              <a:tabLst>
                <a:tab pos="111760" algn="l"/>
              </a:tabLst>
            </a:pPr>
            <a:r>
              <a:rPr lang="it-IT" sz="3200" b="1" spc="-20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       </a:t>
            </a:r>
            <a:r>
              <a:rPr lang="it-IT" sz="2800" b="1" spc="-114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4</a:t>
            </a:r>
            <a:r>
              <a:rPr lang="it-IT" sz="2800" b="1" spc="-7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2800" b="1" spc="-2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se</a:t>
            </a:r>
            <a:r>
              <a:rPr lang="it-IT" sz="2800" b="1" spc="-3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z</a:t>
            </a:r>
            <a:r>
              <a:rPr lang="it-IT" sz="2800" b="1" spc="-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i</a:t>
            </a:r>
            <a:r>
              <a:rPr lang="it-IT" sz="2800" b="1" spc="-10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oni</a:t>
            </a:r>
            <a:r>
              <a:rPr lang="it-IT" sz="2800" b="1" spc="-3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«</a:t>
            </a:r>
            <a:r>
              <a:rPr lang="it-IT" sz="2800" b="1" spc="-125" dirty="0" err="1">
                <a:solidFill>
                  <a:schemeClr val="accent1"/>
                </a:solidFill>
                <a:latin typeface="Franklin Gothic Medium" panose="020B0603020102020204" pitchFamily="34" charset="0"/>
              </a:rPr>
              <a:t>M.Curie</a:t>
            </a:r>
            <a:r>
              <a:rPr lang="it-IT" sz="2800" b="1" spc="-33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«                           </a:t>
            </a:r>
            <a:r>
              <a:rPr lang="it-IT" sz="2800" b="1" spc="-114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4</a:t>
            </a:r>
            <a:r>
              <a:rPr lang="it-IT" sz="2800" b="1" spc="-7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</a:t>
            </a:r>
            <a:r>
              <a:rPr lang="it-IT" sz="2800" b="1" spc="-2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se</a:t>
            </a:r>
            <a:r>
              <a:rPr lang="it-IT" sz="2800" b="1" spc="-3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z</a:t>
            </a:r>
            <a:r>
              <a:rPr lang="it-IT" sz="2800" b="1" spc="-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i</a:t>
            </a:r>
            <a:r>
              <a:rPr lang="it-IT" sz="2800" b="1" spc="-10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oni</a:t>
            </a:r>
            <a:r>
              <a:rPr lang="it-IT" sz="2800" b="1" spc="-1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 «</a:t>
            </a:r>
            <a:r>
              <a:rPr lang="it-IT" sz="2800" b="1" spc="-15" dirty="0" err="1">
                <a:solidFill>
                  <a:schemeClr val="accent1"/>
                </a:solidFill>
                <a:latin typeface="Franklin Gothic Medium" panose="020B0603020102020204" pitchFamily="34" charset="0"/>
              </a:rPr>
              <a:t>G.Leopardi</a:t>
            </a:r>
            <a:r>
              <a:rPr lang="it-IT" sz="2800" b="1" spc="-15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»</a:t>
            </a:r>
            <a:endParaRPr lang="it-IT" sz="2800" dirty="0">
              <a:solidFill>
                <a:schemeClr val="accent1"/>
              </a:solidFill>
              <a:latin typeface="Franklin Gothic Medium" panose="020B0603020102020204" pitchFamily="34" charset="0"/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88924"/>
            <a:ext cx="371411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40" dirty="0"/>
              <a:t>La</a:t>
            </a:r>
            <a:r>
              <a:rPr spc="-45" dirty="0"/>
              <a:t> </a:t>
            </a:r>
            <a:r>
              <a:rPr spc="-20" dirty="0"/>
              <a:t>scuola</a:t>
            </a:r>
            <a:r>
              <a:rPr spc="-15" dirty="0"/>
              <a:t> </a:t>
            </a:r>
            <a:r>
              <a:rPr spc="-20" dirty="0"/>
              <a:t>deve….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219200" y="2209800"/>
            <a:ext cx="5992495" cy="3329116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00355" indent="-288290">
              <a:lnSpc>
                <a:spcPct val="100000"/>
              </a:lnSpc>
              <a:spcBef>
                <a:spcPts val="700"/>
              </a:spcBef>
              <a:buClr>
                <a:srgbClr val="D24717"/>
              </a:buClr>
              <a:buSzPct val="82291"/>
              <a:buFont typeface="Segoe UI Symbol"/>
              <a:buChar char="⚫"/>
              <a:tabLst>
                <a:tab pos="300990" algn="l"/>
              </a:tabLst>
            </a:pPr>
            <a:r>
              <a:rPr spc="-254" dirty="0">
                <a:solidFill>
                  <a:schemeClr val="accent1"/>
                </a:solidFill>
                <a:latin typeface="+mn-lt"/>
              </a:rPr>
              <a:t>Accogliere</a:t>
            </a:r>
          </a:p>
          <a:p>
            <a:pPr marL="300355" indent="-288290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SzPct val="82291"/>
              <a:buFont typeface="Segoe UI Symbol"/>
              <a:buChar char="⚫"/>
              <a:tabLst>
                <a:tab pos="300990" algn="l"/>
              </a:tabLst>
            </a:pPr>
            <a:r>
              <a:rPr spc="-170" dirty="0">
                <a:solidFill>
                  <a:schemeClr val="accent1"/>
                </a:solidFill>
                <a:latin typeface="+mn-lt"/>
              </a:rPr>
              <a:t>Preparare</a:t>
            </a:r>
          </a:p>
          <a:p>
            <a:pPr>
              <a:lnSpc>
                <a:spcPct val="100000"/>
              </a:lnSpc>
              <a:spcBef>
                <a:spcPts val="20"/>
              </a:spcBef>
              <a:buChar char="⚫"/>
            </a:pPr>
            <a:endParaRPr sz="4550" dirty="0">
              <a:solidFill>
                <a:schemeClr val="accent1"/>
              </a:solidFill>
              <a:latin typeface="+mn-lt"/>
            </a:endParaRPr>
          </a:p>
          <a:p>
            <a:pPr marL="286385" marR="5080" indent="-274320">
              <a:lnSpc>
                <a:spcPct val="100000"/>
              </a:lnSpc>
              <a:buClr>
                <a:srgbClr val="D24717"/>
              </a:buClr>
              <a:buSzPct val="84375"/>
              <a:buFont typeface="Segoe UI Symbol"/>
              <a:buChar char="⚫"/>
              <a:tabLst>
                <a:tab pos="287020" algn="l"/>
              </a:tabLst>
            </a:pPr>
            <a:r>
              <a:rPr sz="3200" i="1" spc="-270" dirty="0">
                <a:solidFill>
                  <a:schemeClr val="accent1"/>
                </a:solidFill>
                <a:latin typeface="+mn-lt"/>
              </a:rPr>
              <a:t>Emotività</a:t>
            </a:r>
            <a:r>
              <a:rPr sz="3200" i="1" spc="-75" dirty="0">
                <a:solidFill>
                  <a:schemeClr val="accent1"/>
                </a:solidFill>
                <a:latin typeface="+mn-lt"/>
              </a:rPr>
              <a:t> </a:t>
            </a:r>
            <a:r>
              <a:rPr sz="3200" i="1" spc="-425" dirty="0">
                <a:solidFill>
                  <a:schemeClr val="accent1"/>
                </a:solidFill>
                <a:latin typeface="+mn-lt"/>
              </a:rPr>
              <a:t>e</a:t>
            </a:r>
            <a:r>
              <a:rPr sz="3200" i="1" spc="-75" dirty="0">
                <a:solidFill>
                  <a:schemeClr val="accent1"/>
                </a:solidFill>
                <a:latin typeface="+mn-lt"/>
              </a:rPr>
              <a:t> </a:t>
            </a:r>
            <a:r>
              <a:rPr sz="3200" i="1" spc="-325" dirty="0">
                <a:solidFill>
                  <a:schemeClr val="accent1"/>
                </a:solidFill>
                <a:latin typeface="+mn-lt"/>
              </a:rPr>
              <a:t>apprendimento</a:t>
            </a:r>
            <a:r>
              <a:rPr sz="3200" i="1" spc="-40" dirty="0">
                <a:solidFill>
                  <a:schemeClr val="accent1"/>
                </a:solidFill>
                <a:latin typeface="+mn-lt"/>
              </a:rPr>
              <a:t> </a:t>
            </a:r>
            <a:r>
              <a:rPr sz="3200" i="1" spc="-400" dirty="0">
                <a:solidFill>
                  <a:schemeClr val="accent1"/>
                </a:solidFill>
                <a:latin typeface="+mn-lt"/>
              </a:rPr>
              <a:t>sono</a:t>
            </a:r>
            <a:r>
              <a:rPr sz="3200" i="1" spc="-50" dirty="0">
                <a:solidFill>
                  <a:schemeClr val="accent1"/>
                </a:solidFill>
                <a:latin typeface="+mn-lt"/>
              </a:rPr>
              <a:t> </a:t>
            </a:r>
            <a:r>
              <a:rPr sz="3200" i="1" spc="-345" dirty="0">
                <a:solidFill>
                  <a:schemeClr val="accent1"/>
                </a:solidFill>
                <a:latin typeface="+mn-lt"/>
              </a:rPr>
              <a:t>due</a:t>
            </a:r>
            <a:r>
              <a:rPr sz="3200" i="1" spc="-75" dirty="0">
                <a:solidFill>
                  <a:schemeClr val="accent1"/>
                </a:solidFill>
                <a:latin typeface="+mn-lt"/>
              </a:rPr>
              <a:t> </a:t>
            </a:r>
            <a:r>
              <a:rPr sz="3200" i="1" spc="-250" dirty="0">
                <a:solidFill>
                  <a:schemeClr val="accent1"/>
                </a:solidFill>
                <a:latin typeface="+mn-lt"/>
              </a:rPr>
              <a:t>aspetti </a:t>
            </a:r>
            <a:r>
              <a:rPr sz="3200" i="1" spc="-785" dirty="0">
                <a:solidFill>
                  <a:schemeClr val="accent1"/>
                </a:solidFill>
                <a:latin typeface="+mn-lt"/>
              </a:rPr>
              <a:t> </a:t>
            </a:r>
            <a:r>
              <a:rPr sz="3200" i="1" spc="-275" dirty="0">
                <a:solidFill>
                  <a:schemeClr val="accent1"/>
                </a:solidFill>
                <a:latin typeface="+mn-lt"/>
              </a:rPr>
              <a:t>st</a:t>
            </a:r>
            <a:r>
              <a:rPr sz="3200" i="1" spc="-345" dirty="0">
                <a:solidFill>
                  <a:schemeClr val="accent1"/>
                </a:solidFill>
                <a:latin typeface="+mn-lt"/>
              </a:rPr>
              <a:t>r</a:t>
            </a:r>
            <a:r>
              <a:rPr sz="3200" i="1" spc="-420" dirty="0">
                <a:solidFill>
                  <a:schemeClr val="accent1"/>
                </a:solidFill>
                <a:latin typeface="+mn-lt"/>
              </a:rPr>
              <a:t>e</a:t>
            </a:r>
            <a:r>
              <a:rPr sz="3200" i="1" spc="-50" dirty="0">
                <a:solidFill>
                  <a:schemeClr val="accent1"/>
                </a:solidFill>
                <a:latin typeface="+mn-lt"/>
              </a:rPr>
              <a:t>tt</a:t>
            </a:r>
            <a:r>
              <a:rPr sz="3200" i="1" spc="-335" dirty="0">
                <a:solidFill>
                  <a:schemeClr val="accent1"/>
                </a:solidFill>
                <a:latin typeface="+mn-lt"/>
              </a:rPr>
              <a:t>a</a:t>
            </a:r>
            <a:r>
              <a:rPr sz="3200" i="1" spc="-360" dirty="0">
                <a:solidFill>
                  <a:schemeClr val="accent1"/>
                </a:solidFill>
                <a:latin typeface="+mn-lt"/>
              </a:rPr>
              <a:t>men</a:t>
            </a:r>
            <a:r>
              <a:rPr sz="3200" i="1" spc="-175" dirty="0">
                <a:solidFill>
                  <a:schemeClr val="accent1"/>
                </a:solidFill>
                <a:latin typeface="+mn-lt"/>
              </a:rPr>
              <a:t>t</a:t>
            </a:r>
            <a:r>
              <a:rPr sz="3200" i="1" spc="-425" dirty="0">
                <a:solidFill>
                  <a:schemeClr val="accent1"/>
                </a:solidFill>
                <a:latin typeface="+mn-lt"/>
              </a:rPr>
              <a:t>e</a:t>
            </a:r>
            <a:r>
              <a:rPr sz="3200" i="1" spc="-75" dirty="0">
                <a:solidFill>
                  <a:schemeClr val="accent1"/>
                </a:solidFill>
                <a:latin typeface="+mn-lt"/>
              </a:rPr>
              <a:t> </a:t>
            </a:r>
            <a:r>
              <a:rPr sz="3200" i="1" spc="-420" dirty="0">
                <a:solidFill>
                  <a:schemeClr val="accent1"/>
                </a:solidFill>
                <a:latin typeface="+mn-lt"/>
              </a:rPr>
              <a:t>c</a:t>
            </a:r>
            <a:r>
              <a:rPr sz="3200" i="1" spc="-465" dirty="0">
                <a:solidFill>
                  <a:schemeClr val="accent1"/>
                </a:solidFill>
                <a:latin typeface="+mn-lt"/>
              </a:rPr>
              <a:t>o</a:t>
            </a:r>
            <a:r>
              <a:rPr sz="3200" i="1" spc="-270" dirty="0">
                <a:solidFill>
                  <a:schemeClr val="accent1"/>
                </a:solidFill>
                <a:latin typeface="+mn-lt"/>
              </a:rPr>
              <a:t>n</a:t>
            </a:r>
            <a:r>
              <a:rPr sz="3200" i="1" spc="-290" dirty="0">
                <a:solidFill>
                  <a:schemeClr val="accent1"/>
                </a:solidFill>
                <a:latin typeface="+mn-lt"/>
              </a:rPr>
              <a:t>n</a:t>
            </a:r>
            <a:r>
              <a:rPr sz="3200" i="1" spc="-420" dirty="0">
                <a:solidFill>
                  <a:schemeClr val="accent1"/>
                </a:solidFill>
                <a:latin typeface="+mn-lt"/>
              </a:rPr>
              <a:t>e</a:t>
            </a:r>
            <a:r>
              <a:rPr sz="3200" i="1" spc="-340" dirty="0">
                <a:solidFill>
                  <a:schemeClr val="accent1"/>
                </a:solidFill>
                <a:latin typeface="+mn-lt"/>
              </a:rPr>
              <a:t>ssi</a:t>
            </a:r>
            <a:endParaRPr sz="3200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85359" y="213359"/>
            <a:ext cx="4145280" cy="357225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743788"/>
            <a:ext cx="70573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5" dirty="0">
                <a:solidFill>
                  <a:srgbClr val="FF0000"/>
                </a:solidFill>
                <a:latin typeface="Tahoma"/>
                <a:cs typeface="Tahoma"/>
              </a:rPr>
              <a:t>N</a:t>
            </a:r>
            <a:r>
              <a:rPr sz="3600" spc="-95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z="3600" spc="204" dirty="0">
                <a:solidFill>
                  <a:srgbClr val="FF0000"/>
                </a:solidFill>
                <a:latin typeface="Tahoma"/>
                <a:cs typeface="Tahoma"/>
              </a:rPr>
              <a:t>ll</a:t>
            </a:r>
            <a:r>
              <a:rPr sz="3600" spc="225" dirty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3600" spc="-2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600" spc="-35" dirty="0">
                <a:solidFill>
                  <a:srgbClr val="FF0000"/>
                </a:solidFill>
                <a:latin typeface="Tahoma"/>
                <a:cs typeface="Tahoma"/>
              </a:rPr>
              <a:t>nostra</a:t>
            </a:r>
            <a:r>
              <a:rPr sz="3600" spc="-2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600" spc="60" dirty="0">
                <a:solidFill>
                  <a:srgbClr val="FF0000"/>
                </a:solidFill>
                <a:latin typeface="Tahoma"/>
                <a:cs typeface="Tahoma"/>
              </a:rPr>
              <a:t>scuo</a:t>
            </a:r>
            <a:r>
              <a:rPr sz="3600" spc="15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3600" spc="225" dirty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3600" spc="-2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600" spc="345" dirty="0">
                <a:solidFill>
                  <a:srgbClr val="FF0000"/>
                </a:solidFill>
                <a:latin typeface="Tahoma"/>
                <a:cs typeface="Tahoma"/>
              </a:rPr>
              <a:t>c’è</a:t>
            </a:r>
            <a:r>
              <a:rPr sz="3600" spc="-2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600" spc="229" dirty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3600" spc="220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3600" spc="-2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600" spc="175" dirty="0">
                <a:solidFill>
                  <a:srgbClr val="FF0000"/>
                </a:solidFill>
                <a:latin typeface="Tahoma"/>
                <a:cs typeface="Tahoma"/>
              </a:rPr>
              <a:t>mondo…</a:t>
            </a:r>
            <a:endParaRPr sz="36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3000" y="1642872"/>
            <a:ext cx="7144511" cy="496214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="" xmlns:a16="http://schemas.microsoft.com/office/drawing/2014/main" id="{E7B849A5-1148-4E46-0D7D-FF838EB63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245" y="304800"/>
            <a:ext cx="8071510" cy="677108"/>
          </a:xfrm>
        </p:spPr>
        <p:txBody>
          <a:bodyPr/>
          <a:lstStyle/>
          <a:p>
            <a:pPr algn="ctr"/>
            <a:r>
              <a:rPr lang="it-IT" sz="4400" i="1" dirty="0">
                <a:solidFill>
                  <a:srgbClr val="FF0000"/>
                </a:solidFill>
              </a:rPr>
              <a:t>Una scuola inclusiva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FDBE6327-49CB-5C33-03DF-EE927FBD2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2422" y="1143001"/>
            <a:ext cx="8379155" cy="5170646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360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Laboratori alfabetizzazione e italiano per lo studio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it-IT" sz="3600" dirty="0">
              <a:solidFill>
                <a:schemeClr val="accent1"/>
              </a:solidFill>
              <a:latin typeface="Franklin Gothic Medium" panose="020B06030201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360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Progetto «Tracce»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it-IT" sz="3600" dirty="0">
              <a:solidFill>
                <a:schemeClr val="accent1"/>
              </a:solidFill>
              <a:latin typeface="Franklin Gothic Medium" panose="020B06030201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360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Collaborazione con </a:t>
            </a:r>
            <a:r>
              <a:rPr lang="it-IT" sz="3600" dirty="0" err="1">
                <a:solidFill>
                  <a:schemeClr val="accent1"/>
                </a:solidFill>
                <a:latin typeface="Franklin Gothic Medium" panose="020B0603020102020204" pitchFamily="34" charset="0"/>
              </a:rPr>
              <a:t>Bovisattiva</a:t>
            </a:r>
            <a:endParaRPr lang="it-IT" sz="3600" dirty="0">
              <a:solidFill>
                <a:schemeClr val="accent1"/>
              </a:solidFill>
              <a:latin typeface="Franklin Gothic Medium" panose="020B0603020102020204" pitchFamily="34" charset="0"/>
            </a:endParaRPr>
          </a:p>
          <a:p>
            <a:endParaRPr lang="it-IT" sz="3600" dirty="0">
              <a:solidFill>
                <a:schemeClr val="accent1"/>
              </a:solidFill>
              <a:latin typeface="Franklin Gothic Medium" panose="020B06030201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3600" dirty="0">
                <a:solidFill>
                  <a:schemeClr val="accent1"/>
                </a:solidFill>
                <a:latin typeface="Franklin Gothic Medium" panose="020B0603020102020204" pitchFamily="34" charset="0"/>
              </a:rPr>
              <a:t>Progetto Centro diurno disabili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2410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584</Words>
  <Application>Microsoft Office PowerPoint</Application>
  <PresentationFormat>Presentazione su schermo (4:3)</PresentationFormat>
  <Paragraphs>142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31" baseType="lpstr">
      <vt:lpstr>Arial</vt:lpstr>
      <vt:lpstr>Arial MT</vt:lpstr>
      <vt:lpstr>Bradley Hand ITC</vt:lpstr>
      <vt:lpstr>Calibri</vt:lpstr>
      <vt:lpstr>Franklin Gothic Medium</vt:lpstr>
      <vt:lpstr>Segoe UI Symbol</vt:lpstr>
      <vt:lpstr>Tahoma</vt:lpstr>
      <vt:lpstr>Times New Roman</vt:lpstr>
      <vt:lpstr>Trebuchet MS</vt:lpstr>
      <vt:lpstr>Office Theme</vt:lpstr>
      <vt:lpstr>Istituto Comprensivo  ERMANNO OLMI</vt:lpstr>
      <vt:lpstr>Istituto Comprensivo  ERMANNO OLMI</vt:lpstr>
      <vt:lpstr>Una scuola molto coesa…</vt:lpstr>
      <vt:lpstr>Per le due scuole Primarie:</vt:lpstr>
      <vt:lpstr>Piano Triennale dell’Offerta Formativa</vt:lpstr>
      <vt:lpstr>CRITERI PER L’ACCOGLIMENTO DELLE ISCRIZIONI</vt:lpstr>
      <vt:lpstr>La scuola deve….</vt:lpstr>
      <vt:lpstr>Nella nostra scuola c’è il mondo…</vt:lpstr>
      <vt:lpstr>Una scuola inclusiva</vt:lpstr>
      <vt:lpstr>Scuola ed extra scuola: ORARI:</vt:lpstr>
      <vt:lpstr>Scuola ed extra scuola: ATTIVITA’ </vt:lpstr>
      <vt:lpstr>Continuità  e novità  della scuola</vt:lpstr>
      <vt:lpstr>Le iniziative per la continuità…</vt:lpstr>
      <vt:lpstr>Gli insegnanti: lavoro collegiale</vt:lpstr>
      <vt:lpstr>Cosa devono già saper fare i bambini  che arrivano alla scuola primaria?</vt:lpstr>
      <vt:lpstr>Presentazione standard di PowerPoint</vt:lpstr>
      <vt:lpstr>Gli anticipi (per chi compie 6 anni entro aprile)</vt:lpstr>
      <vt:lpstr>Le discipline, nella trasversalità</vt:lpstr>
      <vt:lpstr>Progetti e laboratori…</vt:lpstr>
      <vt:lpstr>La formazione delle classi…</vt:lpstr>
      <vt:lpstr>Grazie per l’attenzione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COMPRENSIVO OLMI</dc:title>
  <dc:creator>Roberta Colombo</dc:creator>
  <cp:lastModifiedBy>Roberta Colombo</cp:lastModifiedBy>
  <cp:revision>27</cp:revision>
  <dcterms:created xsi:type="dcterms:W3CDTF">2023-01-12T11:35:12Z</dcterms:created>
  <dcterms:modified xsi:type="dcterms:W3CDTF">2024-01-22T15:43:34Z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2022-12-16T00:00:00Z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2023-01-12T00:00:00Z</vt:filetime>
  </property>
</Properties>
</file>